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7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6" r:id="rId3"/>
    <p:sldId id="280" r:id="rId4"/>
    <p:sldId id="267" r:id="rId5"/>
    <p:sldId id="257" r:id="rId6"/>
    <p:sldId id="266" r:id="rId7"/>
    <p:sldId id="272" r:id="rId8"/>
    <p:sldId id="273" r:id="rId9"/>
    <p:sldId id="282" r:id="rId10"/>
    <p:sldId id="268" r:id="rId11"/>
    <p:sldId id="270" r:id="rId12"/>
    <p:sldId id="283" r:id="rId13"/>
    <p:sldId id="259" r:id="rId14"/>
    <p:sldId id="271" r:id="rId15"/>
    <p:sldId id="274" r:id="rId16"/>
    <p:sldId id="275" r:id="rId17"/>
    <p:sldId id="284" r:id="rId18"/>
    <p:sldId id="285" r:id="rId19"/>
    <p:sldId id="277" r:id="rId20"/>
    <p:sldId id="261" r:id="rId21"/>
    <p:sldId id="278" r:id="rId2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225A94-24B3-4807-ADE7-E8D8FE9A93FB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16E8AF3-5EBC-462A-853C-29ADA565653A}">
      <dgm:prSet phldrT="[Texte]"/>
      <dgm:spPr/>
      <dgm:t>
        <a:bodyPr/>
        <a:lstStyle/>
        <a:p>
          <a:r>
            <a:rPr lang="fr-FR" dirty="0"/>
            <a:t>Télé-Québec</a:t>
          </a:r>
        </a:p>
      </dgm:t>
    </dgm:pt>
    <dgm:pt modelId="{32CDABF8-905C-4C98-BD72-34759D85319E}" type="parTrans" cxnId="{A5853789-0072-456C-8A5A-9360912C9265}">
      <dgm:prSet/>
      <dgm:spPr/>
      <dgm:t>
        <a:bodyPr/>
        <a:lstStyle/>
        <a:p>
          <a:endParaRPr lang="fr-FR"/>
        </a:p>
      </dgm:t>
    </dgm:pt>
    <dgm:pt modelId="{591EDBC9-61E3-4874-AAF9-411EA60DFDDA}" type="sibTrans" cxnId="{A5853789-0072-456C-8A5A-9360912C9265}">
      <dgm:prSet/>
      <dgm:spPr/>
      <dgm:t>
        <a:bodyPr/>
        <a:lstStyle/>
        <a:p>
          <a:endParaRPr lang="fr-FR"/>
        </a:p>
      </dgm:t>
    </dgm:pt>
    <dgm:pt modelId="{9F2D82DB-C7DA-4343-BC1A-22746D941CA1}">
      <dgm:prSet phldrT="[Texte]"/>
      <dgm:spPr/>
      <dgm:t>
        <a:bodyPr/>
        <a:lstStyle/>
        <a:p>
          <a:r>
            <a:rPr lang="fr-FR" dirty="0"/>
            <a:t>Partenariat</a:t>
          </a:r>
        </a:p>
      </dgm:t>
    </dgm:pt>
    <dgm:pt modelId="{53D7BB1C-1B0F-4EA7-BA36-154BC666CB6A}" type="parTrans" cxnId="{EF6249A2-04D2-4960-8396-AD8C740F9A9C}">
      <dgm:prSet/>
      <dgm:spPr/>
      <dgm:t>
        <a:bodyPr/>
        <a:lstStyle/>
        <a:p>
          <a:endParaRPr lang="fr-FR"/>
        </a:p>
      </dgm:t>
    </dgm:pt>
    <dgm:pt modelId="{A7279935-FBA1-40FC-BDF4-1B58914958A7}" type="sibTrans" cxnId="{EF6249A2-04D2-4960-8396-AD8C740F9A9C}">
      <dgm:prSet/>
      <dgm:spPr/>
      <dgm:t>
        <a:bodyPr/>
        <a:lstStyle/>
        <a:p>
          <a:endParaRPr lang="fr-FR"/>
        </a:p>
      </dgm:t>
    </dgm:pt>
    <dgm:pt modelId="{8AB554E0-9B13-4AC2-A2B3-3424C8AC846F}">
      <dgm:prSet phldrT="[Texte]"/>
      <dgm:spPr/>
      <dgm:t>
        <a:bodyPr/>
        <a:lstStyle/>
        <a:p>
          <a:r>
            <a:rPr lang="fr-FR" dirty="0"/>
            <a:t>Autres </a:t>
          </a:r>
        </a:p>
      </dgm:t>
    </dgm:pt>
    <dgm:pt modelId="{AA7E6CA8-A8E8-46AD-ABAC-3CEFC9D8BAF8}" type="parTrans" cxnId="{D5C5295C-54E1-4FF7-9D4E-4A4ED47EBB11}">
      <dgm:prSet/>
      <dgm:spPr/>
      <dgm:t>
        <a:bodyPr/>
        <a:lstStyle/>
        <a:p>
          <a:endParaRPr lang="fr-FR"/>
        </a:p>
      </dgm:t>
    </dgm:pt>
    <dgm:pt modelId="{32D5A23F-05D0-458E-9366-D342CB6EBC88}" type="sibTrans" cxnId="{D5C5295C-54E1-4FF7-9D4E-4A4ED47EBB11}">
      <dgm:prSet/>
      <dgm:spPr/>
      <dgm:t>
        <a:bodyPr/>
        <a:lstStyle/>
        <a:p>
          <a:endParaRPr lang="fr-FR"/>
        </a:p>
      </dgm:t>
    </dgm:pt>
    <dgm:pt modelId="{7ACEF61B-A7D9-4C59-B7C3-678E2CDD89D6}">
      <dgm:prSet phldrT="[Texte]"/>
      <dgm:spPr/>
      <dgm:t>
        <a:bodyPr/>
        <a:lstStyle/>
        <a:p>
          <a:r>
            <a:rPr lang="fr-FR" dirty="0"/>
            <a:t>Québec</a:t>
          </a:r>
        </a:p>
      </dgm:t>
    </dgm:pt>
    <dgm:pt modelId="{E9C044BE-B759-40C1-98D6-299DF0B85875}" type="parTrans" cxnId="{FB424B55-F275-462A-9156-E436CE5E71ED}">
      <dgm:prSet/>
      <dgm:spPr/>
      <dgm:t>
        <a:bodyPr/>
        <a:lstStyle/>
        <a:p>
          <a:endParaRPr lang="fr-FR"/>
        </a:p>
      </dgm:t>
    </dgm:pt>
    <dgm:pt modelId="{70CCC44D-E69E-4AD7-B1B1-CAF069FB5F31}" type="sibTrans" cxnId="{FB424B55-F275-462A-9156-E436CE5E71ED}">
      <dgm:prSet/>
      <dgm:spPr/>
      <dgm:t>
        <a:bodyPr/>
        <a:lstStyle/>
        <a:p>
          <a:endParaRPr lang="fr-FR"/>
        </a:p>
      </dgm:t>
    </dgm:pt>
    <dgm:pt modelId="{C0E47A6F-B2EA-4E68-A66B-0C8819B4D887}">
      <dgm:prSet phldrT="[Texte]"/>
      <dgm:spPr/>
      <dgm:t>
        <a:bodyPr/>
        <a:lstStyle/>
        <a:p>
          <a:r>
            <a:rPr lang="fr-FR" dirty="0"/>
            <a:t>Autres pays </a:t>
          </a:r>
        </a:p>
      </dgm:t>
    </dgm:pt>
    <dgm:pt modelId="{EE646C99-DCC6-4777-A003-12B324CBF51D}" type="parTrans" cxnId="{971D8D97-5C41-4285-B852-A5D35CC6753A}">
      <dgm:prSet/>
      <dgm:spPr/>
      <dgm:t>
        <a:bodyPr/>
        <a:lstStyle/>
        <a:p>
          <a:endParaRPr lang="fr-FR"/>
        </a:p>
      </dgm:t>
    </dgm:pt>
    <dgm:pt modelId="{B042A7FF-B539-4A58-A9F3-89FC4448A283}" type="sibTrans" cxnId="{971D8D97-5C41-4285-B852-A5D35CC6753A}">
      <dgm:prSet/>
      <dgm:spPr/>
      <dgm:t>
        <a:bodyPr/>
        <a:lstStyle/>
        <a:p>
          <a:endParaRPr lang="fr-FR"/>
        </a:p>
      </dgm:t>
    </dgm:pt>
    <dgm:pt modelId="{8AFED0E4-50F9-40EC-9543-A4C12A0F3E38}" type="pres">
      <dgm:prSet presAssocID="{F4225A94-24B3-4807-ADE7-E8D8FE9A93FB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4483DD9E-BD60-456A-9F42-6B2D1A993423}" type="pres">
      <dgm:prSet presAssocID="{616E8AF3-5EBC-462A-853C-29ADA565653A}" presName="circle1" presStyleLbl="node1" presStyleIdx="0" presStyleCnt="2"/>
      <dgm:spPr/>
    </dgm:pt>
    <dgm:pt modelId="{FD242517-9E29-450D-9DCC-4BF5C2FEB30B}" type="pres">
      <dgm:prSet presAssocID="{616E8AF3-5EBC-462A-853C-29ADA565653A}" presName="space" presStyleCnt="0"/>
      <dgm:spPr/>
    </dgm:pt>
    <dgm:pt modelId="{DC5BD385-BBF5-4721-81BE-43716ADC31AB}" type="pres">
      <dgm:prSet presAssocID="{616E8AF3-5EBC-462A-853C-29ADA565653A}" presName="rect1" presStyleLbl="alignAcc1" presStyleIdx="0" presStyleCnt="2"/>
      <dgm:spPr/>
    </dgm:pt>
    <dgm:pt modelId="{27F0945C-DE7B-4110-9BB2-5A0B394A2200}" type="pres">
      <dgm:prSet presAssocID="{8AB554E0-9B13-4AC2-A2B3-3424C8AC846F}" presName="vertSpace2" presStyleLbl="node1" presStyleIdx="0" presStyleCnt="2"/>
      <dgm:spPr/>
    </dgm:pt>
    <dgm:pt modelId="{38D9F8AD-DEF1-4FA4-9E5B-E6542F9A305D}" type="pres">
      <dgm:prSet presAssocID="{8AB554E0-9B13-4AC2-A2B3-3424C8AC846F}" presName="circle2" presStyleLbl="node1" presStyleIdx="1" presStyleCnt="2"/>
      <dgm:spPr/>
    </dgm:pt>
    <dgm:pt modelId="{F95BAE35-B5C3-4E17-835F-5F1D8DB1223E}" type="pres">
      <dgm:prSet presAssocID="{8AB554E0-9B13-4AC2-A2B3-3424C8AC846F}" presName="rect2" presStyleLbl="alignAcc1" presStyleIdx="1" presStyleCnt="2"/>
      <dgm:spPr/>
    </dgm:pt>
    <dgm:pt modelId="{0073151B-1D50-4ACB-9E68-B34C0911B59B}" type="pres">
      <dgm:prSet presAssocID="{616E8AF3-5EBC-462A-853C-29ADA565653A}" presName="rect1ParTx" presStyleLbl="alignAcc1" presStyleIdx="1" presStyleCnt="2">
        <dgm:presLayoutVars>
          <dgm:chMax val="1"/>
          <dgm:bulletEnabled val="1"/>
        </dgm:presLayoutVars>
      </dgm:prSet>
      <dgm:spPr/>
    </dgm:pt>
    <dgm:pt modelId="{863551F8-EE19-4F78-91B4-0465C2EDC06F}" type="pres">
      <dgm:prSet presAssocID="{616E8AF3-5EBC-462A-853C-29ADA565653A}" presName="rect1ChTx" presStyleLbl="alignAcc1" presStyleIdx="1" presStyleCnt="2">
        <dgm:presLayoutVars>
          <dgm:bulletEnabled val="1"/>
        </dgm:presLayoutVars>
      </dgm:prSet>
      <dgm:spPr/>
    </dgm:pt>
    <dgm:pt modelId="{59A9E7A3-4D5D-4B1B-AA5F-C1E4D6D08C66}" type="pres">
      <dgm:prSet presAssocID="{8AB554E0-9B13-4AC2-A2B3-3424C8AC846F}" presName="rect2ParTx" presStyleLbl="alignAcc1" presStyleIdx="1" presStyleCnt="2">
        <dgm:presLayoutVars>
          <dgm:chMax val="1"/>
          <dgm:bulletEnabled val="1"/>
        </dgm:presLayoutVars>
      </dgm:prSet>
      <dgm:spPr/>
    </dgm:pt>
    <dgm:pt modelId="{F2241B24-8969-465B-AA83-6171C4EFBB46}" type="pres">
      <dgm:prSet presAssocID="{8AB554E0-9B13-4AC2-A2B3-3424C8AC846F}" presName="rect2ChTx" presStyleLbl="alignAcc1" presStyleIdx="1" presStyleCnt="2">
        <dgm:presLayoutVars>
          <dgm:bulletEnabled val="1"/>
        </dgm:presLayoutVars>
      </dgm:prSet>
      <dgm:spPr/>
    </dgm:pt>
  </dgm:ptLst>
  <dgm:cxnLst>
    <dgm:cxn modelId="{0C5D2135-FC6C-4A3C-885E-5350264A31EE}" type="presOf" srcId="{616E8AF3-5EBC-462A-853C-29ADA565653A}" destId="{0073151B-1D50-4ACB-9E68-B34C0911B59B}" srcOrd="1" destOrd="0" presId="urn:microsoft.com/office/officeart/2005/8/layout/target3"/>
    <dgm:cxn modelId="{D5C5295C-54E1-4FF7-9D4E-4A4ED47EBB11}" srcId="{F4225A94-24B3-4807-ADE7-E8D8FE9A93FB}" destId="{8AB554E0-9B13-4AC2-A2B3-3424C8AC846F}" srcOrd="1" destOrd="0" parTransId="{AA7E6CA8-A8E8-46AD-ABAC-3CEFC9D8BAF8}" sibTransId="{32D5A23F-05D0-458E-9366-D342CB6EBC88}"/>
    <dgm:cxn modelId="{0BC8CE5D-6ED1-4E13-8061-B823AFFB27A7}" type="presOf" srcId="{F4225A94-24B3-4807-ADE7-E8D8FE9A93FB}" destId="{8AFED0E4-50F9-40EC-9543-A4C12A0F3E38}" srcOrd="0" destOrd="0" presId="urn:microsoft.com/office/officeart/2005/8/layout/target3"/>
    <dgm:cxn modelId="{DF54396B-2234-4E8F-92C0-F19F38886675}" type="presOf" srcId="{616E8AF3-5EBC-462A-853C-29ADA565653A}" destId="{DC5BD385-BBF5-4721-81BE-43716ADC31AB}" srcOrd="0" destOrd="0" presId="urn:microsoft.com/office/officeart/2005/8/layout/target3"/>
    <dgm:cxn modelId="{472ADD4D-D32C-40DD-8319-32F01CE37DB0}" type="presOf" srcId="{C0E47A6F-B2EA-4E68-A66B-0C8819B4D887}" destId="{F2241B24-8969-465B-AA83-6171C4EFBB46}" srcOrd="0" destOrd="1" presId="urn:microsoft.com/office/officeart/2005/8/layout/target3"/>
    <dgm:cxn modelId="{9E533271-4D44-404C-A54A-5D35AEA2BF72}" type="presOf" srcId="{9F2D82DB-C7DA-4343-BC1A-22746D941CA1}" destId="{863551F8-EE19-4F78-91B4-0465C2EDC06F}" srcOrd="0" destOrd="0" presId="urn:microsoft.com/office/officeart/2005/8/layout/target3"/>
    <dgm:cxn modelId="{FB424B55-F275-462A-9156-E436CE5E71ED}" srcId="{8AB554E0-9B13-4AC2-A2B3-3424C8AC846F}" destId="{7ACEF61B-A7D9-4C59-B7C3-678E2CDD89D6}" srcOrd="0" destOrd="0" parTransId="{E9C044BE-B759-40C1-98D6-299DF0B85875}" sibTransId="{70CCC44D-E69E-4AD7-B1B1-CAF069FB5F31}"/>
    <dgm:cxn modelId="{A5853789-0072-456C-8A5A-9360912C9265}" srcId="{F4225A94-24B3-4807-ADE7-E8D8FE9A93FB}" destId="{616E8AF3-5EBC-462A-853C-29ADA565653A}" srcOrd="0" destOrd="0" parTransId="{32CDABF8-905C-4C98-BD72-34759D85319E}" sibTransId="{591EDBC9-61E3-4874-AAF9-411EA60DFDDA}"/>
    <dgm:cxn modelId="{30D4268C-3A82-46FB-AAE7-A9250E787942}" type="presOf" srcId="{8AB554E0-9B13-4AC2-A2B3-3424C8AC846F}" destId="{59A9E7A3-4D5D-4B1B-AA5F-C1E4D6D08C66}" srcOrd="1" destOrd="0" presId="urn:microsoft.com/office/officeart/2005/8/layout/target3"/>
    <dgm:cxn modelId="{971D8D97-5C41-4285-B852-A5D35CC6753A}" srcId="{8AB554E0-9B13-4AC2-A2B3-3424C8AC846F}" destId="{C0E47A6F-B2EA-4E68-A66B-0C8819B4D887}" srcOrd="1" destOrd="0" parTransId="{EE646C99-DCC6-4777-A003-12B324CBF51D}" sibTransId="{B042A7FF-B539-4A58-A9F3-89FC4448A283}"/>
    <dgm:cxn modelId="{DB58879D-154C-454A-9F08-39ABF30F1626}" type="presOf" srcId="{7ACEF61B-A7D9-4C59-B7C3-678E2CDD89D6}" destId="{F2241B24-8969-465B-AA83-6171C4EFBB46}" srcOrd="0" destOrd="0" presId="urn:microsoft.com/office/officeart/2005/8/layout/target3"/>
    <dgm:cxn modelId="{EF6249A2-04D2-4960-8396-AD8C740F9A9C}" srcId="{616E8AF3-5EBC-462A-853C-29ADA565653A}" destId="{9F2D82DB-C7DA-4343-BC1A-22746D941CA1}" srcOrd="0" destOrd="0" parTransId="{53D7BB1C-1B0F-4EA7-BA36-154BC666CB6A}" sibTransId="{A7279935-FBA1-40FC-BDF4-1B58914958A7}"/>
    <dgm:cxn modelId="{F18A75EC-11E9-404F-B023-6BA415C01101}" type="presOf" srcId="{8AB554E0-9B13-4AC2-A2B3-3424C8AC846F}" destId="{F95BAE35-B5C3-4E17-835F-5F1D8DB1223E}" srcOrd="0" destOrd="0" presId="urn:microsoft.com/office/officeart/2005/8/layout/target3"/>
    <dgm:cxn modelId="{DED24C22-93B8-4AC7-8F6A-D0B2A4173385}" type="presParOf" srcId="{8AFED0E4-50F9-40EC-9543-A4C12A0F3E38}" destId="{4483DD9E-BD60-456A-9F42-6B2D1A993423}" srcOrd="0" destOrd="0" presId="urn:microsoft.com/office/officeart/2005/8/layout/target3"/>
    <dgm:cxn modelId="{9241D633-7722-4E11-A168-7BF57DFC52C6}" type="presParOf" srcId="{8AFED0E4-50F9-40EC-9543-A4C12A0F3E38}" destId="{FD242517-9E29-450D-9DCC-4BF5C2FEB30B}" srcOrd="1" destOrd="0" presId="urn:microsoft.com/office/officeart/2005/8/layout/target3"/>
    <dgm:cxn modelId="{AD2F0058-0DF4-4EAC-AF9E-CB3EE0067B6C}" type="presParOf" srcId="{8AFED0E4-50F9-40EC-9543-A4C12A0F3E38}" destId="{DC5BD385-BBF5-4721-81BE-43716ADC31AB}" srcOrd="2" destOrd="0" presId="urn:microsoft.com/office/officeart/2005/8/layout/target3"/>
    <dgm:cxn modelId="{FDA8B724-5FDA-45C1-AB33-D333C950CB39}" type="presParOf" srcId="{8AFED0E4-50F9-40EC-9543-A4C12A0F3E38}" destId="{27F0945C-DE7B-4110-9BB2-5A0B394A2200}" srcOrd="3" destOrd="0" presId="urn:microsoft.com/office/officeart/2005/8/layout/target3"/>
    <dgm:cxn modelId="{A2EFA779-6B40-4E56-B42E-C8FFAF6CF3C2}" type="presParOf" srcId="{8AFED0E4-50F9-40EC-9543-A4C12A0F3E38}" destId="{38D9F8AD-DEF1-4FA4-9E5B-E6542F9A305D}" srcOrd="4" destOrd="0" presId="urn:microsoft.com/office/officeart/2005/8/layout/target3"/>
    <dgm:cxn modelId="{B45692DD-51C4-4B2C-920C-F1CFBA4E7826}" type="presParOf" srcId="{8AFED0E4-50F9-40EC-9543-A4C12A0F3E38}" destId="{F95BAE35-B5C3-4E17-835F-5F1D8DB1223E}" srcOrd="5" destOrd="0" presId="urn:microsoft.com/office/officeart/2005/8/layout/target3"/>
    <dgm:cxn modelId="{2BB299BF-F14C-4B34-A281-88EFC9132A45}" type="presParOf" srcId="{8AFED0E4-50F9-40EC-9543-A4C12A0F3E38}" destId="{0073151B-1D50-4ACB-9E68-B34C0911B59B}" srcOrd="6" destOrd="0" presId="urn:microsoft.com/office/officeart/2005/8/layout/target3"/>
    <dgm:cxn modelId="{86C38F5A-D897-4AC8-9810-CE6D2863F365}" type="presParOf" srcId="{8AFED0E4-50F9-40EC-9543-A4C12A0F3E38}" destId="{863551F8-EE19-4F78-91B4-0465C2EDC06F}" srcOrd="7" destOrd="0" presId="urn:microsoft.com/office/officeart/2005/8/layout/target3"/>
    <dgm:cxn modelId="{29231675-B8AF-4F45-AEC8-3AB66905DFD4}" type="presParOf" srcId="{8AFED0E4-50F9-40EC-9543-A4C12A0F3E38}" destId="{59A9E7A3-4D5D-4B1B-AA5F-C1E4D6D08C66}" srcOrd="8" destOrd="0" presId="urn:microsoft.com/office/officeart/2005/8/layout/target3"/>
    <dgm:cxn modelId="{345E714B-07B8-42C2-B45B-A2210D3EFCB4}" type="presParOf" srcId="{8AFED0E4-50F9-40EC-9543-A4C12A0F3E38}" destId="{F2241B24-8969-465B-AA83-6171C4EFBB46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83DD9E-BD60-456A-9F42-6B2D1A993423}">
      <dsp:nvSpPr>
        <dsp:cNvPr id="0" name=""/>
        <dsp:cNvSpPr/>
      </dsp:nvSpPr>
      <dsp:spPr>
        <a:xfrm>
          <a:off x="0" y="0"/>
          <a:ext cx="4022724" cy="402272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5BD385-BBF5-4721-81BE-43716ADC31AB}">
      <dsp:nvSpPr>
        <dsp:cNvPr id="0" name=""/>
        <dsp:cNvSpPr/>
      </dsp:nvSpPr>
      <dsp:spPr>
        <a:xfrm>
          <a:off x="2011362" y="0"/>
          <a:ext cx="8047037" cy="40227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500" kern="1200" dirty="0"/>
            <a:t>Télé-Québec</a:t>
          </a:r>
        </a:p>
      </dsp:txBody>
      <dsp:txXfrm>
        <a:off x="2011362" y="0"/>
        <a:ext cx="4023518" cy="1910794"/>
      </dsp:txXfrm>
    </dsp:sp>
    <dsp:sp modelId="{38D9F8AD-DEF1-4FA4-9E5B-E6542F9A305D}">
      <dsp:nvSpPr>
        <dsp:cNvPr id="0" name=""/>
        <dsp:cNvSpPr/>
      </dsp:nvSpPr>
      <dsp:spPr>
        <a:xfrm>
          <a:off x="1055965" y="1910794"/>
          <a:ext cx="1910794" cy="19107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5BAE35-B5C3-4E17-835F-5F1D8DB1223E}">
      <dsp:nvSpPr>
        <dsp:cNvPr id="0" name=""/>
        <dsp:cNvSpPr/>
      </dsp:nvSpPr>
      <dsp:spPr>
        <a:xfrm>
          <a:off x="2011362" y="1910794"/>
          <a:ext cx="8047037" cy="191079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500" kern="1200" dirty="0"/>
            <a:t>Autres </a:t>
          </a:r>
        </a:p>
      </dsp:txBody>
      <dsp:txXfrm>
        <a:off x="2011362" y="1910794"/>
        <a:ext cx="4023518" cy="1910794"/>
      </dsp:txXfrm>
    </dsp:sp>
    <dsp:sp modelId="{863551F8-EE19-4F78-91B4-0465C2EDC06F}">
      <dsp:nvSpPr>
        <dsp:cNvPr id="0" name=""/>
        <dsp:cNvSpPr/>
      </dsp:nvSpPr>
      <dsp:spPr>
        <a:xfrm>
          <a:off x="6034881" y="0"/>
          <a:ext cx="4023518" cy="1910794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285750" lvl="1" indent="-28575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4900" kern="1200" dirty="0"/>
            <a:t>Partenariat</a:t>
          </a:r>
        </a:p>
      </dsp:txBody>
      <dsp:txXfrm>
        <a:off x="6034881" y="0"/>
        <a:ext cx="4023518" cy="1910794"/>
      </dsp:txXfrm>
    </dsp:sp>
    <dsp:sp modelId="{F2241B24-8969-465B-AA83-6171C4EFBB46}">
      <dsp:nvSpPr>
        <dsp:cNvPr id="0" name=""/>
        <dsp:cNvSpPr/>
      </dsp:nvSpPr>
      <dsp:spPr>
        <a:xfrm>
          <a:off x="6034881" y="1910794"/>
          <a:ext cx="4023518" cy="1910794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285750" lvl="1" indent="-28575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4900" kern="1200" dirty="0"/>
            <a:t>Québec</a:t>
          </a:r>
        </a:p>
        <a:p>
          <a:pPr marL="285750" lvl="1" indent="-28575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4900" kern="1200" dirty="0"/>
            <a:t>Autres pays </a:t>
          </a:r>
        </a:p>
      </dsp:txBody>
      <dsp:txXfrm>
        <a:off x="6034881" y="1910794"/>
        <a:ext cx="4023518" cy="1910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060FFD5C-1EE4-4B39-8286-884FD17FBD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4C5A926-46A4-4FBD-9F23-CB027ACFCC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467CF-0E23-4EDE-B370-88D6A6CDD5C9}" type="datetimeFigureOut">
              <a:rPr lang="fr-CA" smtClean="0"/>
              <a:t>2019-02-13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52F94BC-7E3D-49E9-A913-04358898E3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00FD6C6-6283-4D68-8A84-F0BAFBAF69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A178C-BE9D-476B-86BC-124DB52F1D7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06173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6AF3B2-2EDB-43EC-9454-7490A14F30F3}" type="datetimeFigureOut">
              <a:rPr lang="fr-CA" smtClean="0"/>
              <a:t>2019-02-13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8AA937-7112-41BA-964C-5809E43A2F1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5900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5473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706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848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384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355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2/13/2019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594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2/13/2019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152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2/13/2019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584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2/13/2019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670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0DF5E60-9974-AC48-9591-99C2BB44B7CF}" type="datetimeFigureOut">
              <a:rPr lang="en-US" smtClean="0"/>
              <a:pPr/>
              <a:t>2/13/2019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651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2/13/2019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016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2/13/2019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801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hyperlink" Target="http://www.cve.grics.ca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cve.grics.ca/fr/content/gestion-groupes-pour-lenseignant" TargetMode="External"/><Relationship Id="rId13" Type="http://schemas.openxmlformats.org/officeDocument/2006/relationships/hyperlink" Target="http://www.cve.grics.ca/" TargetMode="External"/><Relationship Id="rId3" Type="http://schemas.openxmlformats.org/officeDocument/2006/relationships/tags" Target="../tags/tag113.xml"/><Relationship Id="rId7" Type="http://schemas.openxmlformats.org/officeDocument/2006/relationships/hyperlink" Target="https://cve.grics.ca/fr/content/gestion-groupes-pour-ladministrateur" TargetMode="External"/><Relationship Id="rId12" Type="http://schemas.openxmlformats.org/officeDocument/2006/relationships/hyperlink" Target="https://cve.grics.ca/fr/content/compte" TargetMode="Externa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hyperlink" Target="https://cve.grics.ca/fr/content/creation-groupes" TargetMode="External"/><Relationship Id="rId11" Type="http://schemas.openxmlformats.org/officeDocument/2006/relationships/hyperlink" Target="https://cve.grics.ca/fr/content/carnet-notes" TargetMode="External"/><Relationship Id="rId5" Type="http://schemas.openxmlformats.org/officeDocument/2006/relationships/image" Target="../media/image8.png"/><Relationship Id="rId10" Type="http://schemas.openxmlformats.org/officeDocument/2006/relationships/hyperlink" Target="https://cve.grics.ca/fr/content/liste-lecture" TargetMode="External"/><Relationship Id="rId4" Type="http://schemas.openxmlformats.org/officeDocument/2006/relationships/slideLayout" Target="../slideLayouts/slideLayout2.xml"/><Relationship Id="rId9" Type="http://schemas.openxmlformats.org/officeDocument/2006/relationships/hyperlink" Target="https://cve.grics.ca/fr/content/signets" TargetMode="External"/><Relationship Id="rId1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ve.grics.ca/" TargetMode="External"/><Relationship Id="rId3" Type="http://schemas.openxmlformats.org/officeDocument/2006/relationships/tags" Target="../tags/tag116.xml"/><Relationship Id="rId7" Type="http://schemas.openxmlformats.org/officeDocument/2006/relationships/image" Target="../media/image10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5.xml"/><Relationship Id="rId4" Type="http://schemas.openxmlformats.org/officeDocument/2006/relationships/tags" Target="../tags/tag117.xml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120.xml"/><Relationship Id="rId7" Type="http://schemas.openxmlformats.org/officeDocument/2006/relationships/slideLayout" Target="../slideLayouts/slideLayout5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11" Type="http://schemas.openxmlformats.org/officeDocument/2006/relationships/image" Target="../media/image2.png"/><Relationship Id="rId5" Type="http://schemas.openxmlformats.org/officeDocument/2006/relationships/tags" Target="../tags/tag122.xml"/><Relationship Id="rId10" Type="http://schemas.openxmlformats.org/officeDocument/2006/relationships/hyperlink" Target="http://www.cve.grics.ca/" TargetMode="External"/><Relationship Id="rId4" Type="http://schemas.openxmlformats.org/officeDocument/2006/relationships/tags" Target="../tags/tag121.xml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www.cve.grics.ca/" TargetMode="Externa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hyperlink" Target="https://cve.grics.ca/fr/events/all/2018" TargetMode="External"/><Relationship Id="rId5" Type="http://schemas.openxmlformats.org/officeDocument/2006/relationships/hyperlink" Target="https://www.facebook.com/cvegrics/" TargetMode="External"/><Relationship Id="rId4" Type="http://schemas.openxmlformats.org/officeDocument/2006/relationships/hyperlink" Target="https://abonnements.grics.ca/listservcoursel.aspx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ve.grics.ca/fr/content/nutrition" TargetMode="External"/><Relationship Id="rId13" Type="http://schemas.openxmlformats.org/officeDocument/2006/relationships/hyperlink" Target="https://cve.grics.ca/fr/content/septembre-mois-grands-freres-et-grandes-soeurs" TargetMode="Externa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hyperlink" Target="https://cve.grics.ca/fr/content/fevrier-mois-lhistoire-noirs-coeur-et-culture-lecole" TargetMode="External"/><Relationship Id="rId12" Type="http://schemas.openxmlformats.org/officeDocument/2006/relationships/hyperlink" Target="https://cve.grics.ca/fr/content/aout-mois-larcheologie" TargetMode="External"/><Relationship Id="rId17" Type="http://schemas.openxmlformats.org/officeDocument/2006/relationships/hyperlink" Target="http://www.cve.grics.ca/" TargetMode="External"/><Relationship Id="rId2" Type="http://schemas.openxmlformats.org/officeDocument/2006/relationships/tags" Target="../tags/tag127.xml"/><Relationship Id="rId16" Type="http://schemas.openxmlformats.org/officeDocument/2006/relationships/hyperlink" Target="https://cve.grics.ca/fr/content/decembre-mois-partage-0" TargetMode="External"/><Relationship Id="rId1" Type="http://schemas.openxmlformats.org/officeDocument/2006/relationships/tags" Target="../tags/tag126.xml"/><Relationship Id="rId6" Type="http://schemas.openxmlformats.org/officeDocument/2006/relationships/hyperlink" Target="https://cve.grics.ca/fr/content/2018-annee-internationale-recifs-coralliens" TargetMode="External"/><Relationship Id="rId11" Type="http://schemas.openxmlformats.org/officeDocument/2006/relationships/hyperlink" Target="https://cve.grics.ca/fr/content/juin-juillet-mois-vacances" TargetMode="External"/><Relationship Id="rId5" Type="http://schemas.openxmlformats.org/officeDocument/2006/relationships/hyperlink" Target="https://cve.grics.ca/fr/content/janvier-mois-nouvelle-annee-0" TargetMode="External"/><Relationship Id="rId15" Type="http://schemas.openxmlformats.org/officeDocument/2006/relationships/hyperlink" Target="https://cve.grics.ca/fr/content/novembre-reprendre-forces" TargetMode="External"/><Relationship Id="rId10" Type="http://schemas.openxmlformats.org/officeDocument/2006/relationships/hyperlink" Target="https://cve.grics.ca/fr/content/mai-mois-sante" TargetMode="External"/><Relationship Id="rId4" Type="http://schemas.openxmlformats.org/officeDocument/2006/relationships/hyperlink" Target="https://cve.grics.ca/fr/events/all/2018" TargetMode="External"/><Relationship Id="rId9" Type="http://schemas.openxmlformats.org/officeDocument/2006/relationships/hyperlink" Target="https://cve.grics.ca/fr/content/avril-mois-lautisme-et-sante-buccodentaire" TargetMode="External"/><Relationship Id="rId14" Type="http://schemas.openxmlformats.org/officeDocument/2006/relationships/hyperlink" Target="https://cve.grics.ca/fr/content/octobre-mois-sensibilisation-aux-troubles-lapprentissage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cve.grics.ca/fr/2375/6667" TargetMode="Externa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cve.grics.ca/fr/2375/6671" TargetMode="External"/><Relationship Id="rId12" Type="http://schemas.openxmlformats.org/officeDocument/2006/relationships/hyperlink" Target="http://www.cve.grics.ca/" TargetMode="Externa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hyperlink" Target="https://cve.grics.ca/fr/776/16959" TargetMode="External"/><Relationship Id="rId11" Type="http://schemas.openxmlformats.org/officeDocument/2006/relationships/hyperlink" Target="https://cve.grics.ca/fr/1132/33795" TargetMode="External"/><Relationship Id="rId5" Type="http://schemas.openxmlformats.org/officeDocument/2006/relationships/hyperlink" Target="http://www1.education.gouv.qc.ca/progressionPrimaire/francais2/pdf/fraSec2_sectionCom.pdf" TargetMode="External"/><Relationship Id="rId10" Type="http://schemas.openxmlformats.org/officeDocument/2006/relationships/hyperlink" Target="https://cve.grics.ca/fr/2409/16328" TargetMode="External"/><Relationship Id="rId4" Type="http://schemas.openxmlformats.org/officeDocument/2006/relationships/hyperlink" Target="http://www1.education.gouv.qc.ca/progressionPrimaire/francais/pdf/fraSec_sectionCom.pdf" TargetMode="External"/><Relationship Id="rId9" Type="http://schemas.openxmlformats.org/officeDocument/2006/relationships/hyperlink" Target="https://cve.grics.ca/fr/2409/16329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cve.grics.ca/fr/1257" TargetMode="External"/><Relationship Id="rId13" Type="http://schemas.openxmlformats.org/officeDocument/2006/relationships/hyperlink" Target="https://cve.grics.ca/fr/1281/60890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cve.grics.ca/fr/999" TargetMode="External"/><Relationship Id="rId12" Type="http://schemas.openxmlformats.org/officeDocument/2006/relationships/hyperlink" Target="https://cve.grics.ca/fr/1880" TargetMode="External"/><Relationship Id="rId2" Type="http://schemas.openxmlformats.org/officeDocument/2006/relationships/tags" Target="../tags/tag131.xml"/><Relationship Id="rId16" Type="http://schemas.openxmlformats.org/officeDocument/2006/relationships/image" Target="../media/image2.png"/><Relationship Id="rId1" Type="http://schemas.openxmlformats.org/officeDocument/2006/relationships/tags" Target="../tags/tag130.xml"/><Relationship Id="rId6" Type="http://schemas.openxmlformats.org/officeDocument/2006/relationships/hyperlink" Target="https://cve.grics.ca/fr/1122/28986" TargetMode="External"/><Relationship Id="rId11" Type="http://schemas.openxmlformats.org/officeDocument/2006/relationships/hyperlink" Target="https://cve.grics.ca/fr/976/36842" TargetMode="External"/><Relationship Id="rId5" Type="http://schemas.openxmlformats.org/officeDocument/2006/relationships/hyperlink" Target="http://www1.education.gouv.qc.ca/progressionSecondaire/pdf/progrApprSec_FLS_PE_fr.pdf" TargetMode="External"/><Relationship Id="rId15" Type="http://schemas.openxmlformats.org/officeDocument/2006/relationships/hyperlink" Target="http://www.cve.grics.ca/" TargetMode="External"/><Relationship Id="rId10" Type="http://schemas.openxmlformats.org/officeDocument/2006/relationships/hyperlink" Target="https://cve.grics.ca/fr/2250/6211" TargetMode="External"/><Relationship Id="rId4" Type="http://schemas.openxmlformats.org/officeDocument/2006/relationships/hyperlink" Target="http://www1.education.gouv.qc.ca/progressionSecondaire/pdf/progrApprSec_FLS_PB_fr.pdf" TargetMode="External"/><Relationship Id="rId9" Type="http://schemas.openxmlformats.org/officeDocument/2006/relationships/hyperlink" Target="https://cve.grics.ca/fr/1255/58839" TargetMode="External"/><Relationship Id="rId14" Type="http://schemas.openxmlformats.org/officeDocument/2006/relationships/hyperlink" Target="https://cve.grics.ca/fr/2009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cve.grics.ca/fr/2246" TargetMode="External"/><Relationship Id="rId13" Type="http://schemas.openxmlformats.org/officeDocument/2006/relationships/hyperlink" Target="https://cve.grics.ca/fr/1207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cve.grics.ca/fr/973" TargetMode="External"/><Relationship Id="rId12" Type="http://schemas.openxmlformats.org/officeDocument/2006/relationships/hyperlink" Target="https://cve.grics.ca/fr/2253" TargetMode="External"/><Relationship Id="rId2" Type="http://schemas.openxmlformats.org/officeDocument/2006/relationships/tags" Target="../tags/tag133.xml"/><Relationship Id="rId16" Type="http://schemas.openxmlformats.org/officeDocument/2006/relationships/image" Target="../media/image2.png"/><Relationship Id="rId1" Type="http://schemas.openxmlformats.org/officeDocument/2006/relationships/tags" Target="../tags/tag132.xml"/><Relationship Id="rId6" Type="http://schemas.openxmlformats.org/officeDocument/2006/relationships/hyperlink" Target="https://cve.grics.ca/fr/2337" TargetMode="External"/><Relationship Id="rId11" Type="http://schemas.openxmlformats.org/officeDocument/2006/relationships/hyperlink" Target="https://cve.grics.ca/fr/1104" TargetMode="External"/><Relationship Id="rId5" Type="http://schemas.openxmlformats.org/officeDocument/2006/relationships/hyperlink" Target="https://cve.grics.ca/fr/1054/22920" TargetMode="External"/><Relationship Id="rId15" Type="http://schemas.openxmlformats.org/officeDocument/2006/relationships/hyperlink" Target="http://www.cve.grics.ca/" TargetMode="External"/><Relationship Id="rId10" Type="http://schemas.openxmlformats.org/officeDocument/2006/relationships/hyperlink" Target="https://cve.grics.ca/fr/1098" TargetMode="External"/><Relationship Id="rId4" Type="http://schemas.openxmlformats.org/officeDocument/2006/relationships/hyperlink" Target="https://cve.grics.ca/fr/1293/62189" TargetMode="External"/><Relationship Id="rId9" Type="http://schemas.openxmlformats.org/officeDocument/2006/relationships/hyperlink" Target="https://cve.grics.ca/fr/968" TargetMode="External"/><Relationship Id="rId14" Type="http://schemas.openxmlformats.org/officeDocument/2006/relationships/hyperlink" Target="https://cve.grics.ca/fr/1188/4219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image" Target="../media/image2.png"/><Relationship Id="rId5" Type="http://schemas.openxmlformats.org/officeDocument/2006/relationships/hyperlink" Target="http://www.cve.grics.ca/" TargetMode="External"/><Relationship Id="rId4" Type="http://schemas.openxmlformats.org/officeDocument/2006/relationships/hyperlink" Target="https://cve.grics.ca/fr/content/francais-langue-seconde-videos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ve.grics.ca/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cve.grics.ca/fr/tutorials" TargetMode="Externa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hyperlink" Target="https://cve.grics.ca/fr/1206/46074" TargetMode="External"/><Relationship Id="rId5" Type="http://schemas.openxmlformats.org/officeDocument/2006/relationships/hyperlink" Target="https://cve.grics.ca/fr/2013/25834" TargetMode="External"/><Relationship Id="rId4" Type="http://schemas.openxmlformats.org/officeDocument/2006/relationships/hyperlink" Target="http://cve.grics.qc.ca/sites/default/files/Guide_utilisation_CVE.pdf?_ga=2.241160128.2100941278.1523284209-1602256077.1522157708" TargetMode="Externa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cve.grics.ca/fr/content/recherche" TargetMode="External"/><Relationship Id="rId13" Type="http://schemas.openxmlformats.org/officeDocument/2006/relationships/hyperlink" Target="https://cve.grics.ca/fr/content/dossier-daccompagnement" TargetMode="External"/><Relationship Id="rId18" Type="http://schemas.openxmlformats.org/officeDocument/2006/relationships/hyperlink" Target="https://cve.grics.ca/fr/content/gestion-groupes-pour-lenseignant" TargetMode="External"/><Relationship Id="rId3" Type="http://schemas.openxmlformats.org/officeDocument/2006/relationships/tags" Target="../tags/tag140.xml"/><Relationship Id="rId21" Type="http://schemas.openxmlformats.org/officeDocument/2006/relationships/image" Target="../media/image2.png"/><Relationship Id="rId7" Type="http://schemas.openxmlformats.org/officeDocument/2006/relationships/hyperlink" Target="https://cve.grics.ca/fr/tutorials" TargetMode="External"/><Relationship Id="rId12" Type="http://schemas.openxmlformats.org/officeDocument/2006/relationships/hyperlink" Target="https://cve.grics.ca/fr/content/fonction-partage" TargetMode="External"/><Relationship Id="rId17" Type="http://schemas.openxmlformats.org/officeDocument/2006/relationships/hyperlink" Target="https://cve.grics.ca/fr/content/creation-groupes" TargetMode="External"/><Relationship Id="rId2" Type="http://schemas.openxmlformats.org/officeDocument/2006/relationships/tags" Target="../tags/tag139.xml"/><Relationship Id="rId16" Type="http://schemas.openxmlformats.org/officeDocument/2006/relationships/hyperlink" Target="https://cve.grics.ca/fr/content/compte" TargetMode="External"/><Relationship Id="rId20" Type="http://schemas.openxmlformats.org/officeDocument/2006/relationships/hyperlink" Target="http://www.cve.grics.ca/" TargetMode="External"/><Relationship Id="rId1" Type="http://schemas.openxmlformats.org/officeDocument/2006/relationships/tags" Target="../tags/tag138.xml"/><Relationship Id="rId6" Type="http://schemas.openxmlformats.org/officeDocument/2006/relationships/slideLayout" Target="../slideLayouts/slideLayout5.xml"/><Relationship Id="rId11" Type="http://schemas.openxmlformats.org/officeDocument/2006/relationships/hyperlink" Target="https://cve.grics.ca/fr/content/carnet-notes" TargetMode="External"/><Relationship Id="rId5" Type="http://schemas.openxmlformats.org/officeDocument/2006/relationships/tags" Target="../tags/tag142.xml"/><Relationship Id="rId15" Type="http://schemas.openxmlformats.org/officeDocument/2006/relationships/hyperlink" Target="https://cve.grics.ca/fr/content/liste-lecture" TargetMode="External"/><Relationship Id="rId10" Type="http://schemas.openxmlformats.org/officeDocument/2006/relationships/hyperlink" Target="https://cve.grics.ca/fr/content/telechargement" TargetMode="External"/><Relationship Id="rId19" Type="http://schemas.openxmlformats.org/officeDocument/2006/relationships/hyperlink" Target="https://cve.grics.ca/fr/content/gestion-groupes-pour-ladministrateur" TargetMode="External"/><Relationship Id="rId4" Type="http://schemas.openxmlformats.org/officeDocument/2006/relationships/tags" Target="../tags/tag141.xml"/><Relationship Id="rId9" Type="http://schemas.openxmlformats.org/officeDocument/2006/relationships/hyperlink" Target="https://cve.grics.ca/fr/content/signets" TargetMode="External"/><Relationship Id="rId14" Type="http://schemas.openxmlformats.org/officeDocument/2006/relationships/hyperlink" Target="https://cve.grics.ca/fr/content/jeux-educatifs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5" Type="http://schemas.openxmlformats.org/officeDocument/2006/relationships/image" Target="../media/image2.png"/><Relationship Id="rId4" Type="http://schemas.openxmlformats.org/officeDocument/2006/relationships/hyperlink" Target="http://www.cve.grics.ca/" TargetMode="Externa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15.xml"/><Relationship Id="rId18" Type="http://schemas.openxmlformats.org/officeDocument/2006/relationships/tags" Target="../tags/tag20.xml"/><Relationship Id="rId26" Type="http://schemas.openxmlformats.org/officeDocument/2006/relationships/tags" Target="../tags/tag28.xml"/><Relationship Id="rId39" Type="http://schemas.openxmlformats.org/officeDocument/2006/relationships/tags" Target="../tags/tag41.xml"/><Relationship Id="rId21" Type="http://schemas.openxmlformats.org/officeDocument/2006/relationships/tags" Target="../tags/tag23.xml"/><Relationship Id="rId34" Type="http://schemas.openxmlformats.org/officeDocument/2006/relationships/tags" Target="../tags/tag36.xml"/><Relationship Id="rId42" Type="http://schemas.openxmlformats.org/officeDocument/2006/relationships/tags" Target="../tags/tag44.xml"/><Relationship Id="rId47" Type="http://schemas.openxmlformats.org/officeDocument/2006/relationships/tags" Target="../tags/tag49.xml"/><Relationship Id="rId50" Type="http://schemas.openxmlformats.org/officeDocument/2006/relationships/tags" Target="../tags/tag52.xml"/><Relationship Id="rId55" Type="http://schemas.openxmlformats.org/officeDocument/2006/relationships/tags" Target="../tags/tag57.xml"/><Relationship Id="rId63" Type="http://schemas.openxmlformats.org/officeDocument/2006/relationships/tags" Target="../tags/tag6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9" Type="http://schemas.openxmlformats.org/officeDocument/2006/relationships/tags" Target="../tags/tag31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tags" Target="../tags/tag26.xml"/><Relationship Id="rId32" Type="http://schemas.openxmlformats.org/officeDocument/2006/relationships/tags" Target="../tags/tag34.xml"/><Relationship Id="rId37" Type="http://schemas.openxmlformats.org/officeDocument/2006/relationships/tags" Target="../tags/tag39.xml"/><Relationship Id="rId40" Type="http://schemas.openxmlformats.org/officeDocument/2006/relationships/tags" Target="../tags/tag42.xml"/><Relationship Id="rId45" Type="http://schemas.openxmlformats.org/officeDocument/2006/relationships/tags" Target="../tags/tag47.xml"/><Relationship Id="rId53" Type="http://schemas.openxmlformats.org/officeDocument/2006/relationships/tags" Target="../tags/tag55.xml"/><Relationship Id="rId58" Type="http://schemas.openxmlformats.org/officeDocument/2006/relationships/tags" Target="../tags/tag60.xml"/><Relationship Id="rId66" Type="http://schemas.openxmlformats.org/officeDocument/2006/relationships/hyperlink" Target="http://www.cve.grics.ca/" TargetMode="External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tags" Target="../tags/tag25.xml"/><Relationship Id="rId28" Type="http://schemas.openxmlformats.org/officeDocument/2006/relationships/tags" Target="../tags/tag30.xml"/><Relationship Id="rId36" Type="http://schemas.openxmlformats.org/officeDocument/2006/relationships/tags" Target="../tags/tag38.xml"/><Relationship Id="rId49" Type="http://schemas.openxmlformats.org/officeDocument/2006/relationships/tags" Target="../tags/tag51.xml"/><Relationship Id="rId57" Type="http://schemas.openxmlformats.org/officeDocument/2006/relationships/tags" Target="../tags/tag59.xml"/><Relationship Id="rId61" Type="http://schemas.openxmlformats.org/officeDocument/2006/relationships/tags" Target="../tags/tag63.xml"/><Relationship Id="rId10" Type="http://schemas.openxmlformats.org/officeDocument/2006/relationships/tags" Target="../tags/tag12.xml"/><Relationship Id="rId19" Type="http://schemas.openxmlformats.org/officeDocument/2006/relationships/tags" Target="../tags/tag21.xml"/><Relationship Id="rId31" Type="http://schemas.openxmlformats.org/officeDocument/2006/relationships/tags" Target="../tags/tag33.xml"/><Relationship Id="rId44" Type="http://schemas.openxmlformats.org/officeDocument/2006/relationships/tags" Target="../tags/tag46.xml"/><Relationship Id="rId52" Type="http://schemas.openxmlformats.org/officeDocument/2006/relationships/tags" Target="../tags/tag54.xml"/><Relationship Id="rId60" Type="http://schemas.openxmlformats.org/officeDocument/2006/relationships/tags" Target="../tags/tag62.xml"/><Relationship Id="rId65" Type="http://schemas.openxmlformats.org/officeDocument/2006/relationships/slideLayout" Target="../slideLayouts/slideLayout2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tags" Target="../tags/tag24.xml"/><Relationship Id="rId27" Type="http://schemas.openxmlformats.org/officeDocument/2006/relationships/tags" Target="../tags/tag29.xml"/><Relationship Id="rId30" Type="http://schemas.openxmlformats.org/officeDocument/2006/relationships/tags" Target="../tags/tag32.xml"/><Relationship Id="rId35" Type="http://schemas.openxmlformats.org/officeDocument/2006/relationships/tags" Target="../tags/tag37.xml"/><Relationship Id="rId43" Type="http://schemas.openxmlformats.org/officeDocument/2006/relationships/tags" Target="../tags/tag45.xml"/><Relationship Id="rId48" Type="http://schemas.openxmlformats.org/officeDocument/2006/relationships/tags" Target="../tags/tag50.xml"/><Relationship Id="rId56" Type="http://schemas.openxmlformats.org/officeDocument/2006/relationships/tags" Target="../tags/tag58.xml"/><Relationship Id="rId64" Type="http://schemas.openxmlformats.org/officeDocument/2006/relationships/tags" Target="../tags/tag66.xml"/><Relationship Id="rId8" Type="http://schemas.openxmlformats.org/officeDocument/2006/relationships/tags" Target="../tags/tag10.xml"/><Relationship Id="rId51" Type="http://schemas.openxmlformats.org/officeDocument/2006/relationships/tags" Target="../tags/tag53.xml"/><Relationship Id="rId3" Type="http://schemas.openxmlformats.org/officeDocument/2006/relationships/tags" Target="../tags/tag5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5" Type="http://schemas.openxmlformats.org/officeDocument/2006/relationships/tags" Target="../tags/tag27.xml"/><Relationship Id="rId33" Type="http://schemas.openxmlformats.org/officeDocument/2006/relationships/tags" Target="../tags/tag35.xml"/><Relationship Id="rId38" Type="http://schemas.openxmlformats.org/officeDocument/2006/relationships/tags" Target="../tags/tag40.xml"/><Relationship Id="rId46" Type="http://schemas.openxmlformats.org/officeDocument/2006/relationships/tags" Target="../tags/tag48.xml"/><Relationship Id="rId59" Type="http://schemas.openxmlformats.org/officeDocument/2006/relationships/tags" Target="../tags/tag61.xml"/><Relationship Id="rId67" Type="http://schemas.openxmlformats.org/officeDocument/2006/relationships/image" Target="../media/image2.png"/><Relationship Id="rId20" Type="http://schemas.openxmlformats.org/officeDocument/2006/relationships/tags" Target="../tags/tag22.xml"/><Relationship Id="rId41" Type="http://schemas.openxmlformats.org/officeDocument/2006/relationships/tags" Target="../tags/tag43.xml"/><Relationship Id="rId54" Type="http://schemas.openxmlformats.org/officeDocument/2006/relationships/tags" Target="../tags/tag56.xml"/><Relationship Id="rId62" Type="http://schemas.openxmlformats.org/officeDocument/2006/relationships/tags" Target="../tags/tag64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.png"/><Relationship Id="rId4" Type="http://schemas.openxmlformats.org/officeDocument/2006/relationships/diagramData" Target="../diagrams/data1.xml"/><Relationship Id="rId9" Type="http://schemas.openxmlformats.org/officeDocument/2006/relationships/hyperlink" Target="http://www.cve.grics.ca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71.xml"/><Relationship Id="rId7" Type="http://schemas.openxmlformats.org/officeDocument/2006/relationships/hyperlink" Target="https://cve.grics.ca/" TargetMode="Externa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slideLayout" Target="../slideLayouts/slideLayout5.xml"/><Relationship Id="rId11" Type="http://schemas.openxmlformats.org/officeDocument/2006/relationships/image" Target="../media/image2.png"/><Relationship Id="rId5" Type="http://schemas.openxmlformats.org/officeDocument/2006/relationships/tags" Target="../tags/tag73.xml"/><Relationship Id="rId10" Type="http://schemas.openxmlformats.org/officeDocument/2006/relationships/hyperlink" Target="http://www.cve.grics.ca/" TargetMode="External"/><Relationship Id="rId4" Type="http://schemas.openxmlformats.org/officeDocument/2006/relationships/tags" Target="../tags/tag72.xml"/><Relationship Id="rId9" Type="http://schemas.openxmlformats.org/officeDocument/2006/relationships/hyperlink" Target="https://cve.grics.ca/fr/content/liste-commissions-scolaires-abonnees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76.xml"/><Relationship Id="rId7" Type="http://schemas.openxmlformats.org/officeDocument/2006/relationships/hyperlink" Target="http://www.cve.grics.ca/" TargetMode="Externa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slideLayout" Target="../slideLayouts/slideLayout5.xml"/><Relationship Id="rId5" Type="http://schemas.openxmlformats.org/officeDocument/2006/relationships/tags" Target="../tags/tag78.xml"/><Relationship Id="rId4" Type="http://schemas.openxmlformats.org/officeDocument/2006/relationships/tags" Target="../tags/tag7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12" Type="http://schemas.openxmlformats.org/officeDocument/2006/relationships/tags" Target="../tags/tag90.xml"/><Relationship Id="rId17" Type="http://schemas.openxmlformats.org/officeDocument/2006/relationships/image" Target="../media/image2.png"/><Relationship Id="rId2" Type="http://schemas.openxmlformats.org/officeDocument/2006/relationships/tags" Target="../tags/tag80.xml"/><Relationship Id="rId16" Type="http://schemas.openxmlformats.org/officeDocument/2006/relationships/hyperlink" Target="http://www.cve.grics.ca/" TargetMode="Externa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tags" Target="../tags/tag89.xml"/><Relationship Id="rId5" Type="http://schemas.openxmlformats.org/officeDocument/2006/relationships/tags" Target="../tags/tag83.xml"/><Relationship Id="rId15" Type="http://schemas.openxmlformats.org/officeDocument/2006/relationships/image" Target="../media/image5.png"/><Relationship Id="rId10" Type="http://schemas.openxmlformats.org/officeDocument/2006/relationships/tags" Target="../tags/tag88.xml"/><Relationship Id="rId4" Type="http://schemas.openxmlformats.org/officeDocument/2006/relationships/tags" Target="../tags/tag82.xml"/><Relationship Id="rId9" Type="http://schemas.openxmlformats.org/officeDocument/2006/relationships/tags" Target="../tags/tag87.xml"/><Relationship Id="rId1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13" Type="http://schemas.openxmlformats.org/officeDocument/2006/relationships/hyperlink" Target="http://www.cve.grics.ca/" TargetMode="External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12" Type="http://schemas.openxmlformats.org/officeDocument/2006/relationships/image" Target="../media/image6.pn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95.xml"/><Relationship Id="rId10" Type="http://schemas.openxmlformats.org/officeDocument/2006/relationships/tags" Target="../tags/tag100.xml"/><Relationship Id="rId4" Type="http://schemas.openxmlformats.org/officeDocument/2006/relationships/tags" Target="../tags/tag94.xml"/><Relationship Id="rId9" Type="http://schemas.openxmlformats.org/officeDocument/2006/relationships/tags" Target="../tags/tag99.xml"/><Relationship Id="rId1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13" Type="http://schemas.openxmlformats.org/officeDocument/2006/relationships/hyperlink" Target="http://www.cve.grics.ca/" TargetMode="External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12" Type="http://schemas.openxmlformats.org/officeDocument/2006/relationships/image" Target="../media/image7.pn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slideLayout" Target="../slideLayouts/slideLayout4.xml"/><Relationship Id="rId5" Type="http://schemas.openxmlformats.org/officeDocument/2006/relationships/tags" Target="../tags/tag105.xml"/><Relationship Id="rId10" Type="http://schemas.openxmlformats.org/officeDocument/2006/relationships/tags" Target="../tags/tag110.xml"/><Relationship Id="rId4" Type="http://schemas.openxmlformats.org/officeDocument/2006/relationships/tags" Target="../tags/tag104.xml"/><Relationship Id="rId9" Type="http://schemas.openxmlformats.org/officeDocument/2006/relationships/tags" Target="../tags/tag109.xml"/><Relationship Id="rId1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A5C065-86BF-4854-9C09-205A5D204E74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CA" sz="3600" dirty="0"/>
              <a:t>Faciliter son enseignement avec </a:t>
            </a:r>
            <a:br>
              <a:rPr lang="fr-CA" sz="3600" dirty="0"/>
            </a:br>
            <a:r>
              <a:rPr lang="fr-CA" sz="3600" dirty="0"/>
              <a:t>La Collection de vidéos éducatives - </a:t>
            </a:r>
            <a:r>
              <a:rPr lang="fr-CA" sz="3600" dirty="0">
                <a:hlinkClick r:id="rId4"/>
              </a:rPr>
              <a:t>cve.grics.ca</a:t>
            </a:r>
            <a:br>
              <a:rPr lang="fr-CA" sz="3600" dirty="0"/>
            </a:br>
            <a:br>
              <a:rPr lang="fr-CA" sz="3600" dirty="0"/>
            </a:br>
            <a:endParaRPr lang="fr-CA" sz="36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2BB1FF7-98F4-420F-8B0A-443DEFC6E253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00051" y="4455620"/>
            <a:ext cx="10058400" cy="829444"/>
          </a:xfrm>
        </p:spPr>
        <p:txBody>
          <a:bodyPr>
            <a:normAutofit/>
          </a:bodyPr>
          <a:lstStyle/>
          <a:p>
            <a:r>
              <a:rPr lang="fr-CA" cap="none" dirty="0"/>
              <a:t>Julie Couture </a:t>
            </a:r>
            <a:r>
              <a:rPr lang="fr-CA" sz="1800" dirty="0"/>
              <a:t>– La Collection de vidéos éducatives </a:t>
            </a:r>
            <a:r>
              <a:rPr lang="fr-CA" sz="1800" dirty="0">
                <a:hlinkClick r:id="rId4"/>
              </a:rPr>
              <a:t>cve.grics.ca</a:t>
            </a:r>
            <a:endParaRPr lang="fr-CA" sz="1800" dirty="0"/>
          </a:p>
        </p:txBody>
      </p:sp>
      <p:pic>
        <p:nvPicPr>
          <p:cNvPr id="4" name="Image 3">
            <a:hlinkClick r:id="rId4"/>
            <a:extLst>
              <a:ext uri="{FF2B5EF4-FFF2-40B4-BE49-F238E27FC236}">
                <a16:creationId xmlns:a16="http://schemas.microsoft.com/office/drawing/2014/main" id="{02AAE681-C66B-40D5-B77F-F8B102857F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39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4">
            <a:extLst>
              <a:ext uri="{FF2B5EF4-FFF2-40B4-BE49-F238E27FC236}">
                <a16:creationId xmlns:a16="http://schemas.microsoft.com/office/drawing/2014/main" id="{B63055C1-7DE5-48AA-9ED5-3EFEAFE89DA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27562" y="2076991"/>
            <a:ext cx="6930613" cy="100493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273F45D-96C5-4E39-97CB-43CEBF7C1640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fr-CA" dirty="0"/>
              <a:t>Fonctionnalités </a:t>
            </a:r>
            <a:r>
              <a:rPr lang="fr-CA" sz="3200" dirty="0"/>
              <a:t>(suite)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5795D13-319E-4759-834E-3B8750CC964E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327562" y="3152776"/>
            <a:ext cx="9573141" cy="2967130"/>
          </a:xfrm>
        </p:spPr>
        <p:txBody>
          <a:bodyPr>
            <a:normAutofit fontScale="850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Groupes 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dirty="0">
                <a:hlinkClick r:id="rId6"/>
              </a:rPr>
              <a:t>Création de groupes</a:t>
            </a:r>
            <a:r>
              <a:rPr lang="fr-CA" dirty="0"/>
              <a:t> : Utile pour partager ses vidéos sélectionnées par le biais de segments et de listes de lecture.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dirty="0">
                <a:hlinkClick r:id="rId7"/>
              </a:rPr>
              <a:t>Gestion de groupe (pour l’administrateur</a:t>
            </a:r>
            <a:r>
              <a:rPr lang="fr-CA" dirty="0"/>
              <a:t>) : Consulter les statistiques d’utilisation, gérer et créer les comptes.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dirty="0">
                <a:hlinkClick r:id="rId8"/>
              </a:rPr>
              <a:t>Gestion de groupe (pour l’enseignant</a:t>
            </a:r>
            <a:r>
              <a:rPr lang="fr-CA" dirty="0"/>
              <a:t>) : Créer et modifier ses groupes.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>
                <a:hlinkClick r:id="rId9"/>
              </a:rPr>
              <a:t>Signets</a:t>
            </a:r>
            <a:r>
              <a:rPr lang="fr-CA" dirty="0"/>
              <a:t> : Liste qui permet de retrouver plus facilement et rapidement les vidéos qui vous intéressent.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>
                <a:hlinkClick r:id="rId10"/>
              </a:rPr>
              <a:t> Liste de lecture</a:t>
            </a:r>
            <a:r>
              <a:rPr lang="fr-CA" dirty="0"/>
              <a:t> : Consigner des extraits vidéo 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</a:t>
            </a:r>
            <a:r>
              <a:rPr lang="fr-CA" dirty="0">
                <a:hlinkClick r:id="rId11"/>
              </a:rPr>
              <a:t>Notes</a:t>
            </a:r>
            <a:r>
              <a:rPr lang="fr-CA" dirty="0"/>
              <a:t> : Utile dans la planification pour garder des traces et des commentaires.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</a:t>
            </a:r>
            <a:r>
              <a:rPr lang="fr-CA" dirty="0">
                <a:hlinkClick r:id="rId12"/>
              </a:rPr>
              <a:t>Mon compte</a:t>
            </a:r>
            <a:r>
              <a:rPr lang="fr-CA" dirty="0"/>
              <a:t> : Modifier son compte.</a:t>
            </a:r>
          </a:p>
        </p:txBody>
      </p:sp>
      <p:pic>
        <p:nvPicPr>
          <p:cNvPr id="5" name="Image 4">
            <a:hlinkClick r:id="rId13"/>
            <a:extLst>
              <a:ext uri="{FF2B5EF4-FFF2-40B4-BE49-F238E27FC236}">
                <a16:creationId xmlns:a16="http://schemas.microsoft.com/office/drawing/2014/main" id="{DAA156C4-3F00-46C1-96AE-AB3AF92D65B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502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4561DB0-9411-4D2C-AD5E-8CD787BC824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Soutien à la vidéo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E107047-B014-489E-90A9-4CF6AD0D2377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Dossiers d’accompagnement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E7791723-CD9F-434B-8959-61C6EB348424}"/>
              </a:ext>
            </a:extLst>
          </p:cNvPr>
          <p:cNvPicPr>
            <a:picLocks noGrp="1" noChangeAspect="1"/>
          </p:cNvPicPr>
          <p:nvPr>
            <p:ph sz="half" idx="2"/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33386" y="2582863"/>
            <a:ext cx="2265866" cy="3378200"/>
          </a:xfrm>
        </p:spPr>
      </p:pic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818816DA-08EA-4A3F-85A6-F3FDE4D9A56F}"/>
              </a:ext>
            </a:extLst>
          </p:cNvPr>
          <p:cNvPicPr>
            <a:picLocks noGrp="1" noChangeAspect="1"/>
          </p:cNvPicPr>
          <p:nvPr>
            <p:ph sz="quarter" idx="4"/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161011" y="1846052"/>
            <a:ext cx="3717150" cy="4115011"/>
          </a:xfrm>
        </p:spPr>
      </p:pic>
      <p:pic>
        <p:nvPicPr>
          <p:cNvPr id="6" name="Image 5">
            <a:hlinkClick r:id="rId8"/>
            <a:extLst>
              <a:ext uri="{FF2B5EF4-FFF2-40B4-BE49-F238E27FC236}">
                <a16:creationId xmlns:a16="http://schemas.microsoft.com/office/drawing/2014/main" id="{FD20BAB6-5E67-43FC-82AE-D8192C4218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076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4561DB0-9411-4D2C-AD5E-8CD787BC824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Soutien à la vidéo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E107047-B014-489E-90A9-4CF6AD0D2377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Sous-titrage</a:t>
            </a:r>
          </a:p>
        </p:txBody>
      </p:sp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36D7E89B-FF31-4595-93B3-24BD3A10E2C1}"/>
              </a:ext>
            </a:extLst>
          </p:cNvPr>
          <p:cNvPicPr>
            <a:picLocks noGrp="1" noChangeAspect="1"/>
          </p:cNvPicPr>
          <p:nvPr>
            <p:ph sz="half" idx="2"/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096963" y="2714538"/>
            <a:ext cx="4938712" cy="3114849"/>
          </a:xfrm>
        </p:spPr>
      </p:pic>
      <p:pic>
        <p:nvPicPr>
          <p:cNvPr id="17" name="Espace réservé du contenu 16">
            <a:extLst>
              <a:ext uri="{FF2B5EF4-FFF2-40B4-BE49-F238E27FC236}">
                <a16:creationId xmlns:a16="http://schemas.microsoft.com/office/drawing/2014/main" id="{518CE525-B6F9-4363-A049-DCDC1470A256}"/>
              </a:ext>
            </a:extLst>
          </p:cNvPr>
          <p:cNvPicPr>
            <a:picLocks noGrp="1" noChangeAspect="1"/>
          </p:cNvPicPr>
          <p:nvPr>
            <p:ph sz="quarter" idx="4"/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218238" y="2748478"/>
            <a:ext cx="4937125" cy="3046970"/>
          </a:xfrm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3F8EA2DB-0DEF-43D7-BC70-35709664A24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20640" y="5573027"/>
            <a:ext cx="413886" cy="327259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99E5A426-12CF-4DF0-8D25-801269CC840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647272" y="5303521"/>
            <a:ext cx="2079056" cy="491927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8" name="Image 7">
            <a:hlinkClick r:id="rId10"/>
            <a:extLst>
              <a:ext uri="{FF2B5EF4-FFF2-40B4-BE49-F238E27FC236}">
                <a16:creationId xmlns:a16="http://schemas.microsoft.com/office/drawing/2014/main" id="{069BADB4-8FED-460A-B2C5-DDB39161D6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16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736FA49D-AB49-4713-A439-6D591BF69DB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Rester en contact avec nous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49F84D78-C84E-4317-8C9E-5712D1586F9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Infolettre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dirty="0">
                <a:hlinkClick r:id="rId4"/>
              </a:rPr>
              <a:t>S’abonner à l’infolettre 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Page Facebook – </a:t>
            </a:r>
            <a:r>
              <a:rPr lang="fr-CA" dirty="0">
                <a:hlinkClick r:id="rId5"/>
              </a:rPr>
              <a:t>facebook.com/</a:t>
            </a:r>
            <a:r>
              <a:rPr lang="fr-CA" dirty="0" err="1">
                <a:hlinkClick r:id="rId5"/>
              </a:rPr>
              <a:t>cvegrics</a:t>
            </a:r>
            <a:r>
              <a:rPr lang="fr-CA" dirty="0">
                <a:hlinkClick r:id="rId5"/>
              </a:rPr>
              <a:t> 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</a:t>
            </a:r>
            <a:r>
              <a:rPr lang="fr-CA" dirty="0">
                <a:hlinkClick r:id="rId6"/>
              </a:rPr>
              <a:t>Événements thématiques </a:t>
            </a: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  <p:pic>
        <p:nvPicPr>
          <p:cNvPr id="4" name="Image 3">
            <a:hlinkClick r:id="rId7"/>
            <a:extLst>
              <a:ext uri="{FF2B5EF4-FFF2-40B4-BE49-F238E27FC236}">
                <a16:creationId xmlns:a16="http://schemas.microsoft.com/office/drawing/2014/main" id="{577F7055-A8D9-4459-AAC8-071A9598B2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080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FAB5E5B-E81C-49A2-A102-B8CAF2B9E4B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Ne rien manquer au calendrier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6F939F4-8338-4E0B-8F1A-44372ED7D2F4}"/>
              </a:ext>
            </a:extLst>
          </p:cNvPr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1097278" y="1845734"/>
            <a:ext cx="10058402" cy="4023360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</a:t>
            </a:r>
            <a:r>
              <a:rPr lang="fr-CA" dirty="0">
                <a:hlinkClick r:id="rId4"/>
              </a:rPr>
              <a:t>Événements thématiques </a:t>
            </a:r>
            <a:endParaRPr lang="fr-CA" dirty="0"/>
          </a:p>
          <a:p>
            <a:pPr marL="0" indent="0">
              <a:buNone/>
            </a:pPr>
            <a:endParaRPr lang="fr-CA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CA" dirty="0">
                <a:hlinkClick r:id="rId5"/>
              </a:rPr>
              <a:t>Janvier : Mois de la nouvelle année </a:t>
            </a:r>
            <a:endParaRPr lang="fr-CA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CA" dirty="0">
                <a:hlinkClick r:id="rId6"/>
              </a:rPr>
              <a:t>2018 – Année internationale des récifs coralliens </a:t>
            </a:r>
            <a:endParaRPr lang="fr-CA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CA" dirty="0">
                <a:hlinkClick r:id="rId7"/>
              </a:rPr>
              <a:t>Février : Mois de l’Histoire des Noirs, du cœur et de la culture à l’école </a:t>
            </a:r>
            <a:endParaRPr lang="fr-CA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CA" dirty="0">
                <a:hlinkClick r:id="rId8"/>
              </a:rPr>
              <a:t>Mars : Mois de la nutrition </a:t>
            </a:r>
            <a:endParaRPr lang="fr-CA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CA" dirty="0">
                <a:hlinkClick r:id="rId9"/>
              </a:rPr>
              <a:t>Avril : Mois de l’autisme et de la santé buccodentaire </a:t>
            </a:r>
            <a:endParaRPr lang="fr-CA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CA" dirty="0">
                <a:hlinkClick r:id="rId10"/>
              </a:rPr>
              <a:t>Mai : Mois de la santé</a:t>
            </a:r>
            <a:r>
              <a:rPr lang="fr-CA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dirty="0">
                <a:hlinkClick r:id="rId11"/>
              </a:rPr>
              <a:t>Juin – Juillet : Mois des vacances</a:t>
            </a:r>
            <a:r>
              <a:rPr lang="fr-CA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dirty="0">
                <a:hlinkClick r:id="rId12"/>
              </a:rPr>
              <a:t>Août : Mois de l’archéologie</a:t>
            </a:r>
            <a:r>
              <a:rPr lang="fr-CA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dirty="0">
                <a:hlinkClick r:id="rId13"/>
              </a:rPr>
              <a:t>Septembre : Mois des Grands Frères et Grandes Sœurs</a:t>
            </a:r>
            <a:r>
              <a:rPr lang="fr-CA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dirty="0">
                <a:hlinkClick r:id="rId14"/>
              </a:rPr>
              <a:t>Octobre : Mois de la sensibilisation aux troubles de l’apprentissage</a:t>
            </a:r>
            <a:endParaRPr lang="fr-CA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CA" dirty="0">
                <a:hlinkClick r:id="rId15"/>
              </a:rPr>
              <a:t>Novembre : Reprendre des forces</a:t>
            </a:r>
            <a:endParaRPr lang="fr-CA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CA" dirty="0">
                <a:hlinkClick r:id="rId16"/>
              </a:rPr>
              <a:t>Décembre : Mois du partage</a:t>
            </a:r>
            <a:endParaRPr lang="fr-CA" dirty="0"/>
          </a:p>
        </p:txBody>
      </p:sp>
      <p:pic>
        <p:nvPicPr>
          <p:cNvPr id="4" name="Image 3">
            <a:hlinkClick r:id="rId17"/>
            <a:extLst>
              <a:ext uri="{FF2B5EF4-FFF2-40B4-BE49-F238E27FC236}">
                <a16:creationId xmlns:a16="http://schemas.microsoft.com/office/drawing/2014/main" id="{2A2572C2-3AD9-4C4D-986E-7C0B845420C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433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9E73D2-6E37-42A9-AF5C-204232DF76B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Vidéos sélectionnées pour vous!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06991D2D-318E-4BBD-BF17-A71D5386FF73}"/>
              </a:ext>
            </a:extLst>
          </p:cNvPr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02605049"/>
              </p:ext>
            </p:extLst>
          </p:nvPr>
        </p:nvGraphicFramePr>
        <p:xfrm>
          <a:off x="1096963" y="1846263"/>
          <a:ext cx="100584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2153397229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3027539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sz="2400" noProof="0" dirty="0"/>
                        <a:t>Français langue seconde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2400" noProof="0" dirty="0"/>
                        <a:t>Vidéos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40448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noProof="0" dirty="0">
                          <a:hlinkClick r:id="rId4"/>
                        </a:rPr>
                        <a:t>Primaire - Programme de base </a:t>
                      </a:r>
                      <a:endParaRPr lang="fr-CA" noProof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noProof="0" dirty="0">
                          <a:hlinkClick r:id="rId5"/>
                        </a:rPr>
                        <a:t>Primaire - Programme d’immersion</a:t>
                      </a:r>
                      <a:endParaRPr lang="fr-CA" noProof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noProof="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A" noProof="0" dirty="0"/>
                        <a:t>Stratégies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A" noProof="0" dirty="0"/>
                        <a:t>Vocabulaires utilisés à l’oral et à l’écrit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A" noProof="0" dirty="0"/>
                        <a:t>Conventions de communications orale ou écrite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A" noProof="0" dirty="0"/>
                        <a:t>Connaissances liées au texte oral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A" noProof="0" dirty="0"/>
                        <a:t>Connaissances liées à la phrase</a:t>
                      </a:r>
                    </a:p>
                    <a:p>
                      <a:endParaRPr lang="fr-CA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noProof="0" dirty="0"/>
                        <a:t>Stratégies </a:t>
                      </a:r>
                    </a:p>
                    <a:p>
                      <a:endParaRPr lang="fr-CA" noProof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 err="1">
                          <a:hlinkClick r:id="rId6"/>
                        </a:rPr>
                        <a:t>Circo</a:t>
                      </a:r>
                      <a:r>
                        <a:rPr lang="fr-CA" noProof="0" dirty="0">
                          <a:hlinkClick r:id="rId6"/>
                        </a:rPr>
                        <a:t> Humano</a:t>
                      </a:r>
                      <a:endParaRPr lang="fr-CA" noProof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>
                          <a:hlinkClick r:id="rId7"/>
                        </a:rPr>
                        <a:t>Des mots pour parler </a:t>
                      </a:r>
                      <a:endParaRPr lang="fr-CA" noProof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>
                          <a:hlinkClick r:id="rId8"/>
                        </a:rPr>
                        <a:t>Le langage avant les mots</a:t>
                      </a:r>
                      <a:endParaRPr lang="fr-CA" noProof="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CA" noProof="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noProof="0" dirty="0"/>
                        <a:t>Convention de communication orale ou écrite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CA" noProof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>
                          <a:hlinkClick r:id="rId9"/>
                        </a:rPr>
                        <a:t>Des mots qui parlent </a:t>
                      </a:r>
                      <a:endParaRPr lang="fr-CA" noProof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>
                          <a:hlinkClick r:id="rId10"/>
                        </a:rPr>
                        <a:t>L’émergence de l’écrit</a:t>
                      </a:r>
                      <a:endParaRPr lang="fr-CA" noProof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>
                          <a:hlinkClick r:id="rId11"/>
                        </a:rPr>
                        <a:t>Lettres attachées et détachées </a:t>
                      </a:r>
                      <a:endParaRPr lang="fr-CA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109146"/>
                  </a:ext>
                </a:extLst>
              </a:tr>
            </a:tbl>
          </a:graphicData>
        </a:graphic>
      </p:graphicFrame>
      <p:pic>
        <p:nvPicPr>
          <p:cNvPr id="4" name="Image 3">
            <a:hlinkClick r:id="rId12"/>
            <a:extLst>
              <a:ext uri="{FF2B5EF4-FFF2-40B4-BE49-F238E27FC236}">
                <a16:creationId xmlns:a16="http://schemas.microsoft.com/office/drawing/2014/main" id="{9A048754-8C84-46E1-A51B-C5424B435B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70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9E73D2-6E37-42A9-AF5C-204232DF76B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Vidéos sélectionnées pour vous!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06991D2D-318E-4BBD-BF17-A71D5386FF73}"/>
              </a:ext>
            </a:extLst>
          </p:cNvPr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42945416"/>
              </p:ext>
            </p:extLst>
          </p:nvPr>
        </p:nvGraphicFramePr>
        <p:xfrm>
          <a:off x="1184745" y="1870117"/>
          <a:ext cx="100584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1931">
                  <a:extLst>
                    <a:ext uri="{9D8B030D-6E8A-4147-A177-3AD203B41FA5}">
                      <a16:colId xmlns:a16="http://schemas.microsoft.com/office/drawing/2014/main" val="2153397229"/>
                    </a:ext>
                  </a:extLst>
                </a:gridCol>
                <a:gridCol w="5096469">
                  <a:extLst>
                    <a:ext uri="{9D8B030D-6E8A-4147-A177-3AD203B41FA5}">
                      <a16:colId xmlns:a16="http://schemas.microsoft.com/office/drawing/2014/main" val="3027539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sz="2400" noProof="0" dirty="0"/>
                        <a:t>Français langue seconde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400" dirty="0" err="1"/>
                        <a:t>Vidéos</a:t>
                      </a:r>
                      <a:r>
                        <a:rPr lang="en-CA" dirty="0"/>
                        <a:t> </a:t>
                      </a:r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404480"/>
                  </a:ext>
                </a:extLst>
              </a:tr>
              <a:tr h="451664">
                <a:tc>
                  <a:txBody>
                    <a:bodyPr/>
                    <a:lstStyle/>
                    <a:p>
                      <a:r>
                        <a:rPr lang="fr-CA" noProof="0" dirty="0">
                          <a:hlinkClick r:id="rId4"/>
                        </a:rPr>
                        <a:t>Secondaire – Programme de base</a:t>
                      </a:r>
                      <a:endParaRPr lang="fr-CA" noProof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noProof="0" dirty="0">
                          <a:hlinkClick r:id="rId5"/>
                        </a:rPr>
                        <a:t>Secondaire – Programme enrichi</a:t>
                      </a:r>
                      <a:r>
                        <a:rPr lang="en-CA" dirty="0">
                          <a:hlinkClick r:id="rId5"/>
                        </a:rPr>
                        <a:t> </a:t>
                      </a:r>
                      <a:endParaRPr lang="fr-CA" dirty="0"/>
                    </a:p>
                    <a:p>
                      <a:endParaRPr lang="en-CA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/>
                        <a:t>Éléments de la situation de communication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/>
                        <a:t>Repères culturels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/>
                        <a:t>Lexique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/>
                        <a:t>Éléments du langage oral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/>
                        <a:t>Grammaire du texte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/>
                        <a:t>Grammaire de la phrase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/>
                        <a:t>Stratégies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/>
                        <a:t>Démarche intégrée d’interaction, de compréhension et de production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1200" b="1" noProof="0" dirty="0"/>
                        <a:t>Repères culturels</a:t>
                      </a:r>
                    </a:p>
                    <a:p>
                      <a:pPr marL="342900" indent="-342900">
                        <a:buFont typeface="+mj-lt"/>
                        <a:buAutoNum type="alphaUcPeriod"/>
                      </a:pPr>
                      <a:r>
                        <a:rPr lang="fr-CA" sz="1200" noProof="0" dirty="0"/>
                        <a:t>Dimension sociolinguistique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200" noProof="0" dirty="0">
                          <a:hlinkClick r:id="rId6"/>
                        </a:rPr>
                        <a:t>Poésie-</a:t>
                      </a:r>
                      <a:r>
                        <a:rPr lang="fr-CA" sz="1200" noProof="0" dirty="0" err="1">
                          <a:hlinkClick r:id="rId6"/>
                        </a:rPr>
                        <a:t>slam</a:t>
                      </a:r>
                      <a:r>
                        <a:rPr lang="fr-CA" sz="1200" noProof="0" dirty="0">
                          <a:hlinkClick r:id="rId6"/>
                        </a:rPr>
                        <a:t> et aider à se soigner avec les mots</a:t>
                      </a:r>
                      <a:endParaRPr lang="fr-CA" sz="1200" noProof="0" dirty="0"/>
                    </a:p>
                    <a:p>
                      <a:pPr marL="342900" indent="-342900">
                        <a:buFont typeface="+mj-lt"/>
                        <a:buAutoNum type="alphaUcPeriod"/>
                      </a:pPr>
                      <a:r>
                        <a:rPr lang="fr-CA" sz="1200" noProof="0" dirty="0"/>
                        <a:t>Dimension sociologique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fr-CA" sz="1200" noProof="0" dirty="0">
                          <a:hlinkClick r:id="rId7"/>
                        </a:rPr>
                        <a:t>Rêver le français</a:t>
                      </a:r>
                      <a:endParaRPr lang="fr-CA" sz="1200" noProof="0" dirty="0"/>
                    </a:p>
                    <a:p>
                      <a:pPr marL="342900" lvl="0" indent="-342900">
                        <a:buFont typeface="+mj-lt"/>
                        <a:buAutoNum type="alphaUcPeriod"/>
                      </a:pPr>
                      <a:r>
                        <a:rPr lang="fr-CA" sz="1200" noProof="0" dirty="0"/>
                        <a:t>Dimension esthétique</a:t>
                      </a:r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fr-CA" sz="1200" noProof="0" dirty="0">
                          <a:hlinkClick r:id="rId8"/>
                        </a:rPr>
                        <a:t>L’espace d’une chanson</a:t>
                      </a:r>
                      <a:endParaRPr lang="fr-CA" sz="1200" noProof="0" dirty="0"/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fr-CA" sz="1200" noProof="0" dirty="0">
                          <a:hlinkClick r:id="rId9"/>
                        </a:rPr>
                        <a:t>Félix dans la mémoire longtemps </a:t>
                      </a:r>
                      <a:endParaRPr lang="fr-CA" sz="1200" noProof="0" dirty="0"/>
                    </a:p>
                    <a:p>
                      <a:pPr marL="8001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fr-CA" sz="1200" noProof="0" dirty="0">
                          <a:hlinkClick r:id="rId10"/>
                        </a:rPr>
                        <a:t>Dominique Demers – Écrire l’enfance</a:t>
                      </a:r>
                      <a:endParaRPr lang="fr-CA" sz="1200" noProof="0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fr-CA" sz="1200" b="1" noProof="0" dirty="0"/>
                        <a:t>Lexique</a:t>
                      </a:r>
                      <a:r>
                        <a:rPr lang="fr-CA" sz="1200" noProof="0" dirty="0"/>
                        <a:t> 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fr-CA" sz="1200" noProof="0" dirty="0"/>
                        <a:t>E. Origine et évolution des mots français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200" noProof="0" dirty="0">
                          <a:hlinkClick r:id="rId11"/>
                        </a:rPr>
                        <a:t>L’évolution du langage</a:t>
                      </a:r>
                      <a:endParaRPr lang="fr-CA" sz="1200" noProof="0" dirty="0"/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200" noProof="0" dirty="0">
                          <a:hlinkClick r:id="rId12"/>
                        </a:rPr>
                        <a:t>Se donner le mot </a:t>
                      </a:r>
                      <a:endParaRPr lang="fr-CA" sz="1200" noProof="0" dirty="0"/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r-CA" sz="1200" noProof="0" dirty="0"/>
                        <a:t>F. Figures de style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200" noProof="0" dirty="0">
                          <a:hlinkClick r:id="rId12"/>
                        </a:rPr>
                        <a:t>Se donner le mot</a:t>
                      </a:r>
                      <a:endParaRPr lang="fr-CA" sz="1200" noProof="0" dirty="0"/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r-CA" sz="1200" noProof="0" dirty="0"/>
                        <a:t>G. Expressions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200" noProof="0" dirty="0">
                          <a:hlinkClick r:id="rId13"/>
                        </a:rPr>
                        <a:t>Le mouton de l’expression</a:t>
                      </a:r>
                      <a:endParaRPr lang="fr-CA" sz="1200" noProof="0" dirty="0"/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200" noProof="0" dirty="0">
                          <a:hlinkClick r:id="rId12"/>
                        </a:rPr>
                        <a:t>Se donner le mot</a:t>
                      </a:r>
                      <a:endParaRPr lang="fr-CA" sz="1200" noProof="0" dirty="0"/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r-CA" sz="1200" b="1" noProof="0" dirty="0"/>
                        <a:t>Grammaire du texte</a:t>
                      </a:r>
                    </a:p>
                    <a:p>
                      <a:pPr marL="0" lvl="0" indent="0">
                        <a:buFontTx/>
                        <a:buNone/>
                      </a:pPr>
                      <a:r>
                        <a:rPr lang="fr-CA" sz="1200" b="1" noProof="0" dirty="0"/>
                        <a:t>Grammaire de la phrase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sz="1200" noProof="0" dirty="0">
                          <a:hlinkClick r:id="rId14"/>
                        </a:rPr>
                        <a:t>L’aventure de l’écriture </a:t>
                      </a:r>
                      <a:endParaRPr lang="fr-CA" sz="1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109146"/>
                  </a:ext>
                </a:extLst>
              </a:tr>
            </a:tbl>
          </a:graphicData>
        </a:graphic>
      </p:graphicFrame>
      <p:pic>
        <p:nvPicPr>
          <p:cNvPr id="4" name="Image 3">
            <a:hlinkClick r:id="rId15"/>
            <a:extLst>
              <a:ext uri="{FF2B5EF4-FFF2-40B4-BE49-F238E27FC236}">
                <a16:creationId xmlns:a16="http://schemas.microsoft.com/office/drawing/2014/main" id="{A49F960C-F030-4383-9D13-5DAB5104A36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354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9E73D2-6E37-42A9-AF5C-204232DF76B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Vidéos sélectionnées pour vous!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06991D2D-318E-4BBD-BF17-A71D5386FF73}"/>
              </a:ext>
            </a:extLst>
          </p:cNvPr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00209724"/>
              </p:ext>
            </p:extLst>
          </p:nvPr>
        </p:nvGraphicFramePr>
        <p:xfrm>
          <a:off x="1096963" y="1846263"/>
          <a:ext cx="100584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2153397229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3027539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sz="2400" noProof="0" dirty="0"/>
                        <a:t>Autres disciplines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2400" noProof="0" dirty="0"/>
                        <a:t>Vidéos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40448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noProof="0" dirty="0"/>
                        <a:t>Intégration/Réalités sociales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noProof="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A" noProof="0" dirty="0">
                          <a:hlinkClick r:id="rId4"/>
                        </a:rPr>
                        <a:t>Bagages</a:t>
                      </a:r>
                      <a:endParaRPr lang="fr-CA" noProof="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A" noProof="0" dirty="0">
                          <a:hlinkClick r:id="rId5"/>
                        </a:rPr>
                        <a:t>Le soccer, langage universel</a:t>
                      </a:r>
                      <a:endParaRPr lang="fr-CA" noProof="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A" noProof="0" dirty="0">
                          <a:hlinkClick r:id="rId6"/>
                        </a:rPr>
                        <a:t>D’ici et d’ailleurs</a:t>
                      </a:r>
                      <a:endParaRPr lang="fr-CA" noProof="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A" noProof="0" dirty="0">
                          <a:hlinkClick r:id="rId7"/>
                        </a:rPr>
                        <a:t>Terres d’échanges</a:t>
                      </a:r>
                      <a:endParaRPr lang="fr-CA" noProof="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A" noProof="0" dirty="0">
                          <a:hlinkClick r:id="rId8"/>
                        </a:rPr>
                        <a:t>Bon appétit les enfants</a:t>
                      </a:r>
                      <a:endParaRPr lang="fr-CA" noProof="0" dirty="0"/>
                    </a:p>
                    <a:p>
                      <a:endParaRPr lang="fr-CA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noProof="0" dirty="0"/>
                        <a:t>Sciences </a:t>
                      </a:r>
                    </a:p>
                    <a:p>
                      <a:endParaRPr lang="fr-CA" noProof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>
                          <a:hlinkClick r:id="rId9"/>
                        </a:rPr>
                        <a:t>Adi et le monde sauvage</a:t>
                      </a:r>
                      <a:endParaRPr lang="fr-CA" noProof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>
                          <a:hlinkClick r:id="rId10"/>
                        </a:rPr>
                        <a:t>Comment ça marche?</a:t>
                      </a:r>
                      <a:endParaRPr lang="fr-CA" noProof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>
                          <a:hlinkClick r:id="rId11"/>
                        </a:rPr>
                        <a:t>Doc Eureka</a:t>
                      </a:r>
                      <a:endParaRPr lang="fr-CA" noProof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CA" noProof="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CA" noProof="0" dirty="0"/>
                        <a:t>Univers social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CA" noProof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>
                          <a:hlinkClick r:id="rId12"/>
                        </a:rPr>
                        <a:t>Il était une fois… Les Amériques</a:t>
                      </a:r>
                      <a:endParaRPr lang="fr-CA" noProof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>
                          <a:hlinkClick r:id="rId13"/>
                        </a:rPr>
                        <a:t>Le rêve de Champlain</a:t>
                      </a:r>
                      <a:endParaRPr lang="fr-CA" noProof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CA" noProof="0" dirty="0">
                          <a:hlinkClick r:id="rId14"/>
                        </a:rPr>
                        <a:t>La fin de la Nouvelle-France </a:t>
                      </a:r>
                      <a:endParaRPr lang="fr-CA" noProof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CA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109146"/>
                  </a:ext>
                </a:extLst>
              </a:tr>
            </a:tbl>
          </a:graphicData>
        </a:graphic>
      </p:graphicFrame>
      <p:pic>
        <p:nvPicPr>
          <p:cNvPr id="4" name="Image 3">
            <a:hlinkClick r:id="rId15"/>
            <a:extLst>
              <a:ext uri="{FF2B5EF4-FFF2-40B4-BE49-F238E27FC236}">
                <a16:creationId xmlns:a16="http://schemas.microsoft.com/office/drawing/2014/main" id="{29FFA40F-11BD-4061-A7C4-65AC777806F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044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9E73D2-6E37-42A9-AF5C-204232DF76B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Autres vidéos disponibles 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06991D2D-318E-4BBD-BF17-A71D5386FF73}"/>
              </a:ext>
            </a:extLst>
          </p:cNvPr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33058597"/>
              </p:ext>
            </p:extLst>
          </p:nvPr>
        </p:nvGraphicFramePr>
        <p:xfrm>
          <a:off x="1096963" y="1846263"/>
          <a:ext cx="10058400" cy="4015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8400">
                  <a:extLst>
                    <a:ext uri="{9D8B030D-6E8A-4147-A177-3AD203B41FA5}">
                      <a16:colId xmlns:a16="http://schemas.microsoft.com/office/drawing/2014/main" val="2153397229"/>
                    </a:ext>
                  </a:extLst>
                </a:gridCol>
              </a:tblGrid>
              <a:tr h="885777">
                <a:tc>
                  <a:txBody>
                    <a:bodyPr/>
                    <a:lstStyle/>
                    <a:p>
                      <a:endParaRPr lang="en-CA" sz="2400" noProof="0" dirty="0"/>
                    </a:p>
                    <a:p>
                      <a:r>
                        <a:rPr lang="en-CA" sz="2400" noProof="0" dirty="0"/>
                        <a:t>S</a:t>
                      </a:r>
                      <a:r>
                        <a:rPr lang="fr-CA" sz="2400" noProof="0" dirty="0"/>
                        <a:t>élection de vidéos pour l’enseignement du français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404480"/>
                  </a:ext>
                </a:extLst>
              </a:tr>
              <a:tr h="31297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noProof="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CA" sz="2800" noProof="0" dirty="0">
                          <a:hlinkClick r:id="rId4"/>
                        </a:rPr>
                        <a:t>Autres suggestions de vidéos de la CVE</a:t>
                      </a:r>
                      <a:endParaRPr lang="fr-CA" sz="2800" noProof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noProof="0" dirty="0"/>
                    </a:p>
                    <a:p>
                      <a:endParaRPr lang="fr-CA" noProof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CA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109146"/>
                  </a:ext>
                </a:extLst>
              </a:tr>
            </a:tbl>
          </a:graphicData>
        </a:graphic>
      </p:graphicFrame>
      <p:pic>
        <p:nvPicPr>
          <p:cNvPr id="4" name="Image 3">
            <a:hlinkClick r:id="rId5"/>
            <a:extLst>
              <a:ext uri="{FF2B5EF4-FFF2-40B4-BE49-F238E27FC236}">
                <a16:creationId xmlns:a16="http://schemas.microsoft.com/office/drawing/2014/main" id="{29FFA40F-11BD-4061-A7C4-65AC777806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220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2C1523-8AFE-4507-889C-254FE30FBB0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En guise d’aide mémoire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56A906F-CC51-4FFB-B26F-3EBC6217C75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</a:t>
            </a:r>
            <a:r>
              <a:rPr lang="fr-CA" dirty="0">
                <a:hlinkClick r:id="rId4"/>
              </a:rPr>
              <a:t>Guide d’utilisation de la Collection de vidéos éducatives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>
                <a:hlinkClick r:id="rId5"/>
              </a:rPr>
              <a:t> Webinaire 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>
                <a:hlinkClick r:id="rId6"/>
              </a:rPr>
              <a:t> Vidéo promotionnelle 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>
                <a:hlinkClick r:id="rId7"/>
              </a:rPr>
              <a:t> Capsules d’aide 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</p:txBody>
      </p:sp>
      <p:pic>
        <p:nvPicPr>
          <p:cNvPr id="4" name="Image 3">
            <a:hlinkClick r:id="rId8"/>
            <a:extLst>
              <a:ext uri="{FF2B5EF4-FFF2-40B4-BE49-F238E27FC236}">
                <a16:creationId xmlns:a16="http://schemas.microsoft.com/office/drawing/2014/main" id="{2F91C90E-D79B-4BA7-AEBB-2364C0F73C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883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666F34-C7F7-4ACC-89E2-77581C81B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Déroulement de la présentation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911012-71B8-471E-89F9-CB8789C75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3927726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Historique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Provenances des vidéos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Accéder au site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Possibilité d’utilisation des vidéos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Trouver son chemin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Préciser sa recherche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Fonctionnalités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Soutien à la vidéo</a:t>
            </a:r>
          </a:p>
          <a:p>
            <a:pPr marL="0" indent="0">
              <a:buNone/>
            </a:pP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4E50279-68E7-4559-8143-2169C742D589}"/>
              </a:ext>
            </a:extLst>
          </p:cNvPr>
          <p:cNvSpPr txBox="1">
            <a:spLocks/>
          </p:cNvSpPr>
          <p:nvPr/>
        </p:nvSpPr>
        <p:spPr>
          <a:xfrm>
            <a:off x="5981070" y="1845734"/>
            <a:ext cx="3927726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Rester en contact avec nous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Ne rien manquer au calendrier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Vidéos sélectionnées pour vous!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Aide mémoire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Capsules d’aide</a:t>
            </a:r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524533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174393-A264-42E5-B4A2-36EC0623785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Naviguer sur le site – </a:t>
            </a:r>
            <a:r>
              <a:rPr lang="fr-CA" dirty="0">
                <a:hlinkClick r:id="rId7"/>
              </a:rPr>
              <a:t>Capsules d’aide</a:t>
            </a:r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32CAC8B-0BD5-4753-AE8E-9E770EBED84D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Outils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7B91A8-06B5-466C-BA53-78A97F60116D}"/>
              </a:ext>
            </a:extLst>
          </p:cNvPr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 </a:t>
            </a:r>
            <a:r>
              <a:rPr lang="fr-CA" dirty="0">
                <a:hlinkClick r:id="rId8"/>
              </a:rPr>
              <a:t>La recherche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</a:t>
            </a:r>
            <a:r>
              <a:rPr lang="fr-CA" dirty="0">
                <a:hlinkClick r:id="rId9"/>
              </a:rPr>
              <a:t>Les signets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</a:t>
            </a:r>
            <a:r>
              <a:rPr lang="fr-CA" dirty="0">
                <a:hlinkClick r:id="rId10"/>
              </a:rPr>
              <a:t>Le téléchargement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</a:t>
            </a:r>
            <a:r>
              <a:rPr lang="fr-CA" dirty="0">
                <a:hlinkClick r:id="rId11"/>
              </a:rPr>
              <a:t>Le carnet de notes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</a:t>
            </a:r>
            <a:r>
              <a:rPr lang="fr-CA" dirty="0">
                <a:hlinkClick r:id="rId12"/>
              </a:rPr>
              <a:t>La fonction de partage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</a:t>
            </a:r>
            <a:r>
              <a:rPr lang="fr-CA" dirty="0">
                <a:hlinkClick r:id="rId13"/>
              </a:rPr>
              <a:t>Dossier d’accompagnement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</a:t>
            </a:r>
            <a:r>
              <a:rPr lang="fr-CA" dirty="0">
                <a:hlinkClick r:id="rId14"/>
              </a:rPr>
              <a:t>Jeux éducatifs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>
                <a:hlinkClick r:id="rId15"/>
              </a:rPr>
              <a:t> Liste de lecture</a:t>
            </a:r>
            <a:r>
              <a:rPr lang="en-CA" dirty="0">
                <a:hlinkClick r:id="rId15"/>
              </a:rPr>
              <a:t> 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C68F1DF-9C7B-4AED-8D99-4A42DAE2B7A8}"/>
              </a:ext>
            </a:extLst>
          </p:cNvPr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fr-CA" dirty="0"/>
              <a:t>Gestion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AF6CF15-2BAA-4A4A-B80C-FCF91CEDD83E}"/>
              </a:ext>
            </a:extLst>
          </p:cNvPr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</a:t>
            </a:r>
            <a:r>
              <a:rPr lang="fr-CA" dirty="0">
                <a:hlinkClick r:id="rId16"/>
              </a:rPr>
              <a:t>Mon compte  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</a:t>
            </a:r>
            <a:r>
              <a:rPr lang="fr-CA" dirty="0">
                <a:hlinkClick r:id="rId17"/>
              </a:rPr>
              <a:t>La création de groupe 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</a:t>
            </a:r>
            <a:r>
              <a:rPr lang="fr-CA" dirty="0">
                <a:hlinkClick r:id="rId18"/>
              </a:rPr>
              <a:t>La gestion de groupes – Pour l’enseignant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</a:t>
            </a:r>
            <a:r>
              <a:rPr lang="fr-CA" dirty="0">
                <a:hlinkClick r:id="rId19"/>
              </a:rPr>
              <a:t>La gestion de groupes – Pour l’administrateur</a:t>
            </a:r>
            <a:endParaRPr lang="fr-CA" dirty="0"/>
          </a:p>
        </p:txBody>
      </p:sp>
      <p:pic>
        <p:nvPicPr>
          <p:cNvPr id="7" name="Image 6">
            <a:hlinkClick r:id="rId20"/>
            <a:extLst>
              <a:ext uri="{FF2B5EF4-FFF2-40B4-BE49-F238E27FC236}">
                <a16:creationId xmlns:a16="http://schemas.microsoft.com/office/drawing/2014/main" id="{88E9E0EA-F63A-441B-BE66-71DB57A5317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86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B7C1A3-EADC-40ED-9C35-DC822CDEA38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Merci de votre participation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8C5371-3237-41FE-AE4C-92FE22FDAE2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4" name="Image 3">
            <a:hlinkClick r:id="rId4"/>
            <a:extLst>
              <a:ext uri="{FF2B5EF4-FFF2-40B4-BE49-F238E27FC236}">
                <a16:creationId xmlns:a16="http://schemas.microsoft.com/office/drawing/2014/main" id="{81FCBF5C-506C-487D-B754-8A36A8DC88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699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OTLSHAPE_TB_00000000000000000000000000000000_LeftEndCaps" hidden="1">
            <a:extLst>
              <a:ext uri="{FF2B5EF4-FFF2-40B4-BE49-F238E27FC236}">
                <a16:creationId xmlns:a16="http://schemas.microsoft.com/office/drawing/2014/main" id="{BC8206BF-4C73-4481-91B8-BFCF9654158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54000" y="3098969"/>
            <a:ext cx="469900" cy="27906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fr-CA" b="1">
                <a:solidFill>
                  <a:srgbClr val="ED7D31"/>
                </a:solidFill>
                <a:latin typeface="Calibri" panose="020F0502020204030204" pitchFamily="34" charset="0"/>
              </a:rPr>
              <a:t>2018</a:t>
            </a:r>
          </a:p>
        </p:txBody>
      </p:sp>
      <p:sp>
        <p:nvSpPr>
          <p:cNvPr id="359" name="OTLSHAPE_TB_00000000000000000000000000000000_TimescaleInterval1">
            <a:extLst>
              <a:ext uri="{FF2B5EF4-FFF2-40B4-BE49-F238E27FC236}">
                <a16:creationId xmlns:a16="http://schemas.microsoft.com/office/drawing/2014/main" id="{BA0877E6-371E-45D6-B8AB-D3C943CDCD8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73065" y="3145473"/>
            <a:ext cx="38100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fr-CA" sz="1200" spc="-12">
                <a:solidFill>
                  <a:schemeClr val="lt1"/>
                </a:solidFill>
                <a:latin typeface="Calibri" panose="020F0502020204030204" pitchFamily="34" charset="0"/>
              </a:rPr>
              <a:t>Jour 1</a:t>
            </a:r>
          </a:p>
        </p:txBody>
      </p:sp>
      <p:cxnSp>
        <p:nvCxnSpPr>
          <p:cNvPr id="360" name="OTLSHAPE_TB_00000000000000000000000000000000_Separator1">
            <a:extLst>
              <a:ext uri="{FF2B5EF4-FFF2-40B4-BE49-F238E27FC236}">
                <a16:creationId xmlns:a16="http://schemas.microsoft.com/office/drawing/2014/main" id="{265D8D04-195E-41D9-A675-F3F5C2C7A53B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>
            <a:off x="2462818" y="3111500"/>
            <a:ext cx="0" cy="254000"/>
          </a:xfrm>
          <a:prstGeom prst="line">
            <a:avLst/>
          </a:prstGeom>
          <a:ln w="12700" cap="flat" cmpd="sng" algn="ctr">
            <a:solidFill>
              <a:schemeClr val="lt1">
                <a:alpha val="29804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1" name="OTLSHAPE_TB_00000000000000000000000000000000_TimescaleInterval2">
            <a:extLst>
              <a:ext uri="{FF2B5EF4-FFF2-40B4-BE49-F238E27FC236}">
                <a16:creationId xmlns:a16="http://schemas.microsoft.com/office/drawing/2014/main" id="{CDEB6D6C-067C-4571-B970-F4ACB3526A7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526335" y="3145473"/>
            <a:ext cx="7547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fr-CA" sz="1200" spc="-26">
                <a:solidFill>
                  <a:schemeClr val="lt1"/>
                </a:solidFill>
                <a:latin typeface="Calibri" panose="020F0502020204030204" pitchFamily="34" charset="0"/>
              </a:rPr>
              <a:t>2</a:t>
            </a:r>
          </a:p>
        </p:txBody>
      </p:sp>
      <p:cxnSp>
        <p:nvCxnSpPr>
          <p:cNvPr id="362" name="OTLSHAPE_TB_00000000000000000000000000000000_Separator2">
            <a:extLst>
              <a:ext uri="{FF2B5EF4-FFF2-40B4-BE49-F238E27FC236}">
                <a16:creationId xmlns:a16="http://schemas.microsoft.com/office/drawing/2014/main" id="{0156BC5C-375B-4816-A51C-2D49CDA89603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3916087" y="3111500"/>
            <a:ext cx="0" cy="254000"/>
          </a:xfrm>
          <a:prstGeom prst="line">
            <a:avLst/>
          </a:prstGeom>
          <a:ln w="12700" cap="flat" cmpd="sng" algn="ctr">
            <a:solidFill>
              <a:schemeClr val="lt1">
                <a:alpha val="29804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3" name="OTLSHAPE_TB_00000000000000000000000000000000_TimescaleInterval3">
            <a:extLst>
              <a:ext uri="{FF2B5EF4-FFF2-40B4-BE49-F238E27FC236}">
                <a16:creationId xmlns:a16="http://schemas.microsoft.com/office/drawing/2014/main" id="{A94395CE-E1EF-44EC-9EFE-1BAF0DDCB92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79604" y="3145473"/>
            <a:ext cx="7547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fr-CA" sz="1200" spc="-26">
                <a:solidFill>
                  <a:schemeClr val="lt1"/>
                </a:solidFill>
                <a:latin typeface="Calibri" panose="020F0502020204030204" pitchFamily="34" charset="0"/>
              </a:rPr>
              <a:t>3</a:t>
            </a:r>
          </a:p>
        </p:txBody>
      </p:sp>
      <p:cxnSp>
        <p:nvCxnSpPr>
          <p:cNvPr id="364" name="OTLSHAPE_TB_00000000000000000000000000000000_Separator3">
            <a:extLst>
              <a:ext uri="{FF2B5EF4-FFF2-40B4-BE49-F238E27FC236}">
                <a16:creationId xmlns:a16="http://schemas.microsoft.com/office/drawing/2014/main" id="{08E2E029-18CB-46F0-8DB4-F9A692EC11B3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369357" y="3111500"/>
            <a:ext cx="0" cy="254000"/>
          </a:xfrm>
          <a:prstGeom prst="line">
            <a:avLst/>
          </a:prstGeom>
          <a:ln w="12700" cap="flat" cmpd="sng" algn="ctr">
            <a:solidFill>
              <a:schemeClr val="lt1">
                <a:alpha val="29804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5" name="OTLSHAPE_TB_00000000000000000000000000000000_TimescaleInterval4">
            <a:extLst>
              <a:ext uri="{FF2B5EF4-FFF2-40B4-BE49-F238E27FC236}">
                <a16:creationId xmlns:a16="http://schemas.microsoft.com/office/drawing/2014/main" id="{B4C3E056-FAA8-4C2C-9E73-DC7E95F73EC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432874" y="3145473"/>
            <a:ext cx="7547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fr-CA" sz="1200" spc="-26">
                <a:solidFill>
                  <a:schemeClr val="lt1"/>
                </a:solidFill>
                <a:latin typeface="Calibri" panose="020F0502020204030204" pitchFamily="34" charset="0"/>
              </a:rPr>
              <a:t>4</a:t>
            </a:r>
          </a:p>
        </p:txBody>
      </p:sp>
      <p:cxnSp>
        <p:nvCxnSpPr>
          <p:cNvPr id="366" name="OTLSHAPE_TB_00000000000000000000000000000000_Separator4">
            <a:extLst>
              <a:ext uri="{FF2B5EF4-FFF2-40B4-BE49-F238E27FC236}">
                <a16:creationId xmlns:a16="http://schemas.microsoft.com/office/drawing/2014/main" id="{BDC7985B-0893-467E-B58D-040FC71C9555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6822626" y="3111500"/>
            <a:ext cx="0" cy="254000"/>
          </a:xfrm>
          <a:prstGeom prst="line">
            <a:avLst/>
          </a:prstGeom>
          <a:ln w="12700" cap="flat" cmpd="sng" algn="ctr">
            <a:solidFill>
              <a:schemeClr val="lt1">
                <a:alpha val="29804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7" name="OTLSHAPE_TB_00000000000000000000000000000000_TimescaleInterval5">
            <a:extLst>
              <a:ext uri="{FF2B5EF4-FFF2-40B4-BE49-F238E27FC236}">
                <a16:creationId xmlns:a16="http://schemas.microsoft.com/office/drawing/2014/main" id="{7E625592-4D50-451F-884C-2EDB45E805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886143" y="3145473"/>
            <a:ext cx="7547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fr-CA" sz="1200" spc="-26">
                <a:solidFill>
                  <a:schemeClr val="lt1"/>
                </a:solidFill>
                <a:latin typeface="Calibri" panose="020F0502020204030204" pitchFamily="34" charset="0"/>
              </a:rPr>
              <a:t>5</a:t>
            </a:r>
          </a:p>
        </p:txBody>
      </p:sp>
      <p:cxnSp>
        <p:nvCxnSpPr>
          <p:cNvPr id="368" name="OTLSHAPE_TB_00000000000000000000000000000000_Separator5">
            <a:extLst>
              <a:ext uri="{FF2B5EF4-FFF2-40B4-BE49-F238E27FC236}">
                <a16:creationId xmlns:a16="http://schemas.microsoft.com/office/drawing/2014/main" id="{421A54BB-3549-4BF5-95C3-E7DDA217CB0F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>
            <a:off x="8275896" y="3111500"/>
            <a:ext cx="0" cy="254000"/>
          </a:xfrm>
          <a:prstGeom prst="line">
            <a:avLst/>
          </a:prstGeom>
          <a:ln w="12700" cap="flat" cmpd="sng" algn="ctr">
            <a:solidFill>
              <a:schemeClr val="lt1">
                <a:alpha val="29804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9" name="OTLSHAPE_TB_00000000000000000000000000000000_TimescaleInterval6">
            <a:extLst>
              <a:ext uri="{FF2B5EF4-FFF2-40B4-BE49-F238E27FC236}">
                <a16:creationId xmlns:a16="http://schemas.microsoft.com/office/drawing/2014/main" id="{A3C8EE32-A83F-4288-AD8E-48B7BC367807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8339413" y="3145473"/>
            <a:ext cx="7547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fr-CA" sz="1200" spc="-26">
                <a:solidFill>
                  <a:schemeClr val="lt1"/>
                </a:solidFill>
                <a:latin typeface="Calibri" panose="020F0502020204030204" pitchFamily="34" charset="0"/>
              </a:rPr>
              <a:t>6</a:t>
            </a:r>
          </a:p>
        </p:txBody>
      </p:sp>
      <p:cxnSp>
        <p:nvCxnSpPr>
          <p:cNvPr id="370" name="OTLSHAPE_TB_00000000000000000000000000000000_Separator6">
            <a:extLst>
              <a:ext uri="{FF2B5EF4-FFF2-40B4-BE49-F238E27FC236}">
                <a16:creationId xmlns:a16="http://schemas.microsoft.com/office/drawing/2014/main" id="{49C2AEA8-C462-49F9-B9FD-EFA8F73478F9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>
            <a:off x="9729165" y="3111500"/>
            <a:ext cx="0" cy="254000"/>
          </a:xfrm>
          <a:prstGeom prst="line">
            <a:avLst/>
          </a:prstGeom>
          <a:ln w="12700" cap="flat" cmpd="sng" algn="ctr">
            <a:solidFill>
              <a:schemeClr val="lt1">
                <a:alpha val="29804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1" name="OTLSHAPE_TB_00000000000000000000000000000000_TimescaleInterval7">
            <a:extLst>
              <a:ext uri="{FF2B5EF4-FFF2-40B4-BE49-F238E27FC236}">
                <a16:creationId xmlns:a16="http://schemas.microsoft.com/office/drawing/2014/main" id="{3A569192-8F1D-4703-9D0C-9B614E3B7F7C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792682" y="3145473"/>
            <a:ext cx="75470" cy="18605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fr-CA" sz="1200" spc="-26">
                <a:solidFill>
                  <a:schemeClr val="lt1"/>
                </a:solidFill>
                <a:latin typeface="Calibri" panose="020F0502020204030204" pitchFamily="34" charset="0"/>
              </a:rPr>
              <a:t>7</a:t>
            </a:r>
          </a:p>
        </p:txBody>
      </p:sp>
      <p:sp>
        <p:nvSpPr>
          <p:cNvPr id="373" name="OTLSHAPE_T_9f123fe56e4f4aa3a391d8b4b11f6196_ShapePercentage" hidden="1">
            <a:extLst>
              <a:ext uri="{FF2B5EF4-FFF2-40B4-BE49-F238E27FC236}">
                <a16:creationId xmlns:a16="http://schemas.microsoft.com/office/drawing/2014/main" id="{AB7A6FD2-A520-40F5-912A-C83F6CF55CB2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1009565" y="4115774"/>
            <a:ext cx="0" cy="0"/>
          </a:xfrm>
          <a:prstGeom prst="roundRect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74" name="OTLSHAPE_T_9f123fe56e4f4aa3a391d8b4b11f6196_Duration" hidden="1">
            <a:extLst>
              <a:ext uri="{FF2B5EF4-FFF2-40B4-BE49-F238E27FC236}">
                <a16:creationId xmlns:a16="http://schemas.microsoft.com/office/drawing/2014/main" id="{EACC1F24-57C6-415F-86F6-49DA9C52113C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0" y="3945255"/>
            <a:ext cx="3048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fr-CA" sz="1000">
                <a:solidFill>
                  <a:srgbClr val="ED7D31"/>
                </a:solidFill>
                <a:latin typeface="Calibri" panose="020F0502020204030204" pitchFamily="34" charset="0"/>
              </a:rPr>
              <a:t>1 jour</a:t>
            </a:r>
          </a:p>
        </p:txBody>
      </p:sp>
      <p:sp>
        <p:nvSpPr>
          <p:cNvPr id="375" name="OTLSHAPE_T_9f123fe56e4f4aa3a391d8b4b11f6196_TextPercentage" hidden="1">
            <a:extLst>
              <a:ext uri="{FF2B5EF4-FFF2-40B4-BE49-F238E27FC236}">
                <a16:creationId xmlns:a16="http://schemas.microsoft.com/office/drawing/2014/main" id="{A1A4A5CD-2868-4ADD-9266-EFFBFDFF04A3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0" y="41002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376" name="OTLSHAPE_T_9f123fe56e4f4aa3a391d8b4b11f6196_JoinedDate" hidden="1">
            <a:extLst>
              <a:ext uri="{FF2B5EF4-FFF2-40B4-BE49-F238E27FC236}">
                <a16:creationId xmlns:a16="http://schemas.microsoft.com/office/drawing/2014/main" id="{5EBE5E93-19BC-452D-A2CE-40F8D2391442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0" y="410028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379" name="OTLSHAPE_T_9f123fe56e4f4aa3a391d8b4b11f6196_EndDate">
            <a:extLst>
              <a:ext uri="{FF2B5EF4-FFF2-40B4-BE49-F238E27FC236}">
                <a16:creationId xmlns:a16="http://schemas.microsoft.com/office/drawing/2014/main" id="{94E9ED69-B8C1-48BF-A19E-97D0A777B20F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2512626" y="421737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 spc="-22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381" name="OTLSHAPE_T_aa2c4a2b0e814c2b862c4441aba18aee_ShapePercentage" hidden="1">
            <a:extLst>
              <a:ext uri="{FF2B5EF4-FFF2-40B4-BE49-F238E27FC236}">
                <a16:creationId xmlns:a16="http://schemas.microsoft.com/office/drawing/2014/main" id="{FB1C84D8-9F1B-41E5-9453-ACF919209AE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2462835" y="4552992"/>
            <a:ext cx="0" cy="0"/>
          </a:xfrm>
          <a:prstGeom prst="roundRect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82" name="OTLSHAPE_T_aa2c4a2b0e814c2b862c4441aba18aee_Duration" hidden="1">
            <a:extLst>
              <a:ext uri="{FF2B5EF4-FFF2-40B4-BE49-F238E27FC236}">
                <a16:creationId xmlns:a16="http://schemas.microsoft.com/office/drawing/2014/main" id="{B2CC3335-FD37-4EC1-A458-63D96F45150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0" y="4382474"/>
            <a:ext cx="3048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fr-CA" sz="1000">
                <a:solidFill>
                  <a:srgbClr val="ED7D31"/>
                </a:solidFill>
                <a:latin typeface="Calibri" panose="020F0502020204030204" pitchFamily="34" charset="0"/>
              </a:rPr>
              <a:t>1 jour</a:t>
            </a:r>
          </a:p>
        </p:txBody>
      </p:sp>
      <p:sp>
        <p:nvSpPr>
          <p:cNvPr id="383" name="OTLSHAPE_T_aa2c4a2b0e814c2b862c4441aba18aee_TextPercentage" hidden="1">
            <a:extLst>
              <a:ext uri="{FF2B5EF4-FFF2-40B4-BE49-F238E27FC236}">
                <a16:creationId xmlns:a16="http://schemas.microsoft.com/office/drawing/2014/main" id="{C3AB1D13-F38F-4417-8D57-A1557B71365C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0" y="4537498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384" name="OTLSHAPE_T_aa2c4a2b0e814c2b862c4441aba18aee_JoinedDate" hidden="1">
            <a:extLst>
              <a:ext uri="{FF2B5EF4-FFF2-40B4-BE49-F238E27FC236}">
                <a16:creationId xmlns:a16="http://schemas.microsoft.com/office/drawing/2014/main" id="{792755BA-48C7-4567-BF0C-122B66B9B879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0" y="4537498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387" name="OTLSHAPE_T_aa2c4a2b0e814c2b862c4441aba18aee_EndDate">
            <a:extLst>
              <a:ext uri="{FF2B5EF4-FFF2-40B4-BE49-F238E27FC236}">
                <a16:creationId xmlns:a16="http://schemas.microsoft.com/office/drawing/2014/main" id="{55D57C33-366D-4C31-97EE-49337F9B2218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3965895" y="4654592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 spc="-22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389" name="OTLSHAPE_T_267699aa6c0c4cc78c60a4691ddf5845_ShapePercentage" hidden="1">
            <a:extLst>
              <a:ext uri="{FF2B5EF4-FFF2-40B4-BE49-F238E27FC236}">
                <a16:creationId xmlns:a16="http://schemas.microsoft.com/office/drawing/2014/main" id="{3A0F069E-19DF-42A6-B975-71F61390F1F6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3916104" y="4990211"/>
            <a:ext cx="0" cy="0"/>
          </a:xfrm>
          <a:prstGeom prst="roundRect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90" name="OTLSHAPE_T_267699aa6c0c4cc78c60a4691ddf5845_Duration" hidden="1">
            <a:extLst>
              <a:ext uri="{FF2B5EF4-FFF2-40B4-BE49-F238E27FC236}">
                <a16:creationId xmlns:a16="http://schemas.microsoft.com/office/drawing/2014/main" id="{6F8EF574-13FD-4AFA-9844-D15E6EF66F64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0" y="4819692"/>
            <a:ext cx="3048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fr-CA" sz="1000" dirty="0">
                <a:solidFill>
                  <a:srgbClr val="ED7D31"/>
                </a:solidFill>
                <a:latin typeface="Calibri" panose="020F0502020204030204" pitchFamily="34" charset="0"/>
              </a:rPr>
              <a:t>1 jour</a:t>
            </a:r>
          </a:p>
        </p:txBody>
      </p:sp>
      <p:sp>
        <p:nvSpPr>
          <p:cNvPr id="391" name="OTLSHAPE_T_267699aa6c0c4cc78c60a4691ddf5845_TextPercentage" hidden="1">
            <a:extLst>
              <a:ext uri="{FF2B5EF4-FFF2-40B4-BE49-F238E27FC236}">
                <a16:creationId xmlns:a16="http://schemas.microsoft.com/office/drawing/2014/main" id="{DF574FB1-649C-4976-9BF4-6DD59FAC2085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0" y="4974717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392" name="OTLSHAPE_T_267699aa6c0c4cc78c60a4691ddf5845_JoinedDate" hidden="1">
            <a:extLst>
              <a:ext uri="{FF2B5EF4-FFF2-40B4-BE49-F238E27FC236}">
                <a16:creationId xmlns:a16="http://schemas.microsoft.com/office/drawing/2014/main" id="{D929938C-5F9B-4FC6-8D54-4C57D9908C70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0" y="4974717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395" name="OTLSHAPE_T_267699aa6c0c4cc78c60a4691ddf5845_EndDate">
            <a:extLst>
              <a:ext uri="{FF2B5EF4-FFF2-40B4-BE49-F238E27FC236}">
                <a16:creationId xmlns:a16="http://schemas.microsoft.com/office/drawing/2014/main" id="{CAFC91A9-1DCD-43B3-AE97-9BB678CF954B}"/>
              </a:ext>
            </a:extLst>
          </p:cNvPr>
          <p:cNvSpPr txBox="1"/>
          <p:nvPr>
            <p:custDataLst>
              <p:tags r:id="rId30"/>
            </p:custDataLst>
          </p:nvPr>
        </p:nvSpPr>
        <p:spPr>
          <a:xfrm>
            <a:off x="5419165" y="5091811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 spc="-22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397" name="OTLSHAPE_T_09ecce6f2902471ea97ad5f6868a2de4_ShapePercentage" hidden="1">
            <a:extLst>
              <a:ext uri="{FF2B5EF4-FFF2-40B4-BE49-F238E27FC236}">
                <a16:creationId xmlns:a16="http://schemas.microsoft.com/office/drawing/2014/main" id="{F369EF11-E516-44CE-AA46-EE8222D16AD0}"/>
              </a:ext>
            </a:extLst>
          </p:cNvPr>
          <p:cNvSpPr/>
          <p:nvPr>
            <p:custDataLst>
              <p:tags r:id="rId31"/>
            </p:custDataLst>
          </p:nvPr>
        </p:nvSpPr>
        <p:spPr>
          <a:xfrm>
            <a:off x="5369374" y="5427430"/>
            <a:ext cx="0" cy="0"/>
          </a:xfrm>
          <a:prstGeom prst="roundRect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98" name="OTLSHAPE_T_09ecce6f2902471ea97ad5f6868a2de4_Duration" hidden="1">
            <a:extLst>
              <a:ext uri="{FF2B5EF4-FFF2-40B4-BE49-F238E27FC236}">
                <a16:creationId xmlns:a16="http://schemas.microsoft.com/office/drawing/2014/main" id="{AD2275E7-C4D9-48D5-85AC-4EACEB2622C4}"/>
              </a:ext>
            </a:extLst>
          </p:cNvPr>
          <p:cNvSpPr txBox="1"/>
          <p:nvPr>
            <p:custDataLst>
              <p:tags r:id="rId32"/>
            </p:custDataLst>
          </p:nvPr>
        </p:nvSpPr>
        <p:spPr>
          <a:xfrm>
            <a:off x="0" y="5256911"/>
            <a:ext cx="3048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fr-CA" sz="1000" dirty="0">
                <a:solidFill>
                  <a:srgbClr val="ED7D31"/>
                </a:solidFill>
                <a:latin typeface="Calibri" panose="020F0502020204030204" pitchFamily="34" charset="0"/>
              </a:rPr>
              <a:t>1 jour</a:t>
            </a:r>
          </a:p>
        </p:txBody>
      </p:sp>
      <p:sp>
        <p:nvSpPr>
          <p:cNvPr id="399" name="OTLSHAPE_T_09ecce6f2902471ea97ad5f6868a2de4_TextPercentage" hidden="1">
            <a:extLst>
              <a:ext uri="{FF2B5EF4-FFF2-40B4-BE49-F238E27FC236}">
                <a16:creationId xmlns:a16="http://schemas.microsoft.com/office/drawing/2014/main" id="{3B1CAF74-2953-4D75-A124-38553AACFFBF}"/>
              </a:ext>
            </a:extLst>
          </p:cNvPr>
          <p:cNvSpPr txBox="1"/>
          <p:nvPr>
            <p:custDataLst>
              <p:tags r:id="rId33"/>
            </p:custDataLst>
          </p:nvPr>
        </p:nvSpPr>
        <p:spPr>
          <a:xfrm>
            <a:off x="0" y="5411936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400" name="OTLSHAPE_T_09ecce6f2902471ea97ad5f6868a2de4_JoinedDate" hidden="1">
            <a:extLst>
              <a:ext uri="{FF2B5EF4-FFF2-40B4-BE49-F238E27FC236}">
                <a16:creationId xmlns:a16="http://schemas.microsoft.com/office/drawing/2014/main" id="{16087C23-FF7F-47FF-89BF-ED4087BAE4FA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0" y="5411936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403" name="OTLSHAPE_T_09ecce6f2902471ea97ad5f6868a2de4_EndDate">
            <a:extLst>
              <a:ext uri="{FF2B5EF4-FFF2-40B4-BE49-F238E27FC236}">
                <a16:creationId xmlns:a16="http://schemas.microsoft.com/office/drawing/2014/main" id="{B18A8DFF-29CF-4BE4-BA89-5CAB98B0A211}"/>
              </a:ext>
            </a:extLst>
          </p:cNvPr>
          <p:cNvSpPr txBox="1"/>
          <p:nvPr>
            <p:custDataLst>
              <p:tags r:id="rId35"/>
            </p:custDataLst>
          </p:nvPr>
        </p:nvSpPr>
        <p:spPr>
          <a:xfrm>
            <a:off x="6872434" y="5529030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 spc="-22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405" name="OTLSHAPE_T_4ce18180b4a64b2cb215820b1a3a5222_ShapePercentage" hidden="1">
            <a:extLst>
              <a:ext uri="{FF2B5EF4-FFF2-40B4-BE49-F238E27FC236}">
                <a16:creationId xmlns:a16="http://schemas.microsoft.com/office/drawing/2014/main" id="{8DDBE6D4-024C-4392-AE62-AE6E5FBE6954}"/>
              </a:ext>
            </a:extLst>
          </p:cNvPr>
          <p:cNvSpPr/>
          <p:nvPr>
            <p:custDataLst>
              <p:tags r:id="rId36"/>
            </p:custDataLst>
          </p:nvPr>
        </p:nvSpPr>
        <p:spPr>
          <a:xfrm>
            <a:off x="6822643" y="5864648"/>
            <a:ext cx="0" cy="0"/>
          </a:xfrm>
          <a:prstGeom prst="roundRect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06" name="OTLSHAPE_T_4ce18180b4a64b2cb215820b1a3a5222_Duration" hidden="1">
            <a:extLst>
              <a:ext uri="{FF2B5EF4-FFF2-40B4-BE49-F238E27FC236}">
                <a16:creationId xmlns:a16="http://schemas.microsoft.com/office/drawing/2014/main" id="{8C5DABB2-AF40-4327-BD62-31F3BB238FE6}"/>
              </a:ext>
            </a:extLst>
          </p:cNvPr>
          <p:cNvSpPr txBox="1"/>
          <p:nvPr>
            <p:custDataLst>
              <p:tags r:id="rId37"/>
            </p:custDataLst>
          </p:nvPr>
        </p:nvSpPr>
        <p:spPr>
          <a:xfrm>
            <a:off x="0" y="5694130"/>
            <a:ext cx="3048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fr-CA" sz="1000" dirty="0">
                <a:solidFill>
                  <a:srgbClr val="ED7D31"/>
                </a:solidFill>
                <a:latin typeface="Calibri" panose="020F0502020204030204" pitchFamily="34" charset="0"/>
              </a:rPr>
              <a:t>1 jour</a:t>
            </a:r>
          </a:p>
        </p:txBody>
      </p:sp>
      <p:sp>
        <p:nvSpPr>
          <p:cNvPr id="407" name="OTLSHAPE_T_4ce18180b4a64b2cb215820b1a3a5222_TextPercentage" hidden="1">
            <a:extLst>
              <a:ext uri="{FF2B5EF4-FFF2-40B4-BE49-F238E27FC236}">
                <a16:creationId xmlns:a16="http://schemas.microsoft.com/office/drawing/2014/main" id="{612997E0-EF48-4F6C-A746-9CCD14A0356C}"/>
              </a:ext>
            </a:extLst>
          </p:cNvPr>
          <p:cNvSpPr txBox="1"/>
          <p:nvPr>
            <p:custDataLst>
              <p:tags r:id="rId38"/>
            </p:custDataLst>
          </p:nvPr>
        </p:nvSpPr>
        <p:spPr>
          <a:xfrm>
            <a:off x="0" y="584915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408" name="OTLSHAPE_T_4ce18180b4a64b2cb215820b1a3a5222_JoinedDate" hidden="1">
            <a:extLst>
              <a:ext uri="{FF2B5EF4-FFF2-40B4-BE49-F238E27FC236}">
                <a16:creationId xmlns:a16="http://schemas.microsoft.com/office/drawing/2014/main" id="{4DAA0A8C-0D26-494E-820B-D5852EFB110D}"/>
              </a:ext>
            </a:extLst>
          </p:cNvPr>
          <p:cNvSpPr txBox="1"/>
          <p:nvPr>
            <p:custDataLst>
              <p:tags r:id="rId39"/>
            </p:custDataLst>
          </p:nvPr>
        </p:nvSpPr>
        <p:spPr>
          <a:xfrm>
            <a:off x="0" y="5849154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411" name="OTLSHAPE_T_4ce18180b4a64b2cb215820b1a3a5222_EndDate">
            <a:extLst>
              <a:ext uri="{FF2B5EF4-FFF2-40B4-BE49-F238E27FC236}">
                <a16:creationId xmlns:a16="http://schemas.microsoft.com/office/drawing/2014/main" id="{A21AE30E-4DD6-4344-A8C2-037293BE7960}"/>
              </a:ext>
            </a:extLst>
          </p:cNvPr>
          <p:cNvSpPr txBox="1"/>
          <p:nvPr>
            <p:custDataLst>
              <p:tags r:id="rId40"/>
            </p:custDataLst>
          </p:nvPr>
        </p:nvSpPr>
        <p:spPr>
          <a:xfrm>
            <a:off x="8325703" y="5966248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 spc="-22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413" name="OTLSHAPE_T_1f93e623d9fa4a2194f8dbdaf1074a97_ShapePercentage" hidden="1">
            <a:extLst>
              <a:ext uri="{FF2B5EF4-FFF2-40B4-BE49-F238E27FC236}">
                <a16:creationId xmlns:a16="http://schemas.microsoft.com/office/drawing/2014/main" id="{59E3FACF-58C3-4851-A806-D6D9BF42CAD5}"/>
              </a:ext>
            </a:extLst>
          </p:cNvPr>
          <p:cNvSpPr/>
          <p:nvPr>
            <p:custDataLst>
              <p:tags r:id="rId41"/>
            </p:custDataLst>
          </p:nvPr>
        </p:nvSpPr>
        <p:spPr>
          <a:xfrm>
            <a:off x="8275913" y="6301867"/>
            <a:ext cx="0" cy="0"/>
          </a:xfrm>
          <a:prstGeom prst="roundRect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14" name="OTLSHAPE_T_1f93e623d9fa4a2194f8dbdaf1074a97_Duration" hidden="1">
            <a:extLst>
              <a:ext uri="{FF2B5EF4-FFF2-40B4-BE49-F238E27FC236}">
                <a16:creationId xmlns:a16="http://schemas.microsoft.com/office/drawing/2014/main" id="{255A950E-157B-46BD-AF76-A5474193B081}"/>
              </a:ext>
            </a:extLst>
          </p:cNvPr>
          <p:cNvSpPr txBox="1"/>
          <p:nvPr>
            <p:custDataLst>
              <p:tags r:id="rId42"/>
            </p:custDataLst>
          </p:nvPr>
        </p:nvSpPr>
        <p:spPr>
          <a:xfrm>
            <a:off x="0" y="6131348"/>
            <a:ext cx="3048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fr-CA" sz="1000">
                <a:solidFill>
                  <a:srgbClr val="ED7D31"/>
                </a:solidFill>
                <a:latin typeface="Calibri" panose="020F0502020204030204" pitchFamily="34" charset="0"/>
              </a:rPr>
              <a:t>1 jour</a:t>
            </a:r>
          </a:p>
        </p:txBody>
      </p:sp>
      <p:sp>
        <p:nvSpPr>
          <p:cNvPr id="415" name="OTLSHAPE_T_1f93e623d9fa4a2194f8dbdaf1074a97_TextPercentage" hidden="1">
            <a:extLst>
              <a:ext uri="{FF2B5EF4-FFF2-40B4-BE49-F238E27FC236}">
                <a16:creationId xmlns:a16="http://schemas.microsoft.com/office/drawing/2014/main" id="{8016ACAE-014B-4A3D-8F5F-69BBA770A6F2}"/>
              </a:ext>
            </a:extLst>
          </p:cNvPr>
          <p:cNvSpPr txBox="1"/>
          <p:nvPr>
            <p:custDataLst>
              <p:tags r:id="rId43"/>
            </p:custDataLst>
          </p:nvPr>
        </p:nvSpPr>
        <p:spPr>
          <a:xfrm>
            <a:off x="0" y="6286373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416" name="OTLSHAPE_T_1f93e623d9fa4a2194f8dbdaf1074a97_JoinedDate" hidden="1">
            <a:extLst>
              <a:ext uri="{FF2B5EF4-FFF2-40B4-BE49-F238E27FC236}">
                <a16:creationId xmlns:a16="http://schemas.microsoft.com/office/drawing/2014/main" id="{8ABBFE22-3D78-4618-8FEC-AEAC4EB91003}"/>
              </a:ext>
            </a:extLst>
          </p:cNvPr>
          <p:cNvSpPr txBox="1"/>
          <p:nvPr>
            <p:custDataLst>
              <p:tags r:id="rId44"/>
            </p:custDataLst>
          </p:nvPr>
        </p:nvSpPr>
        <p:spPr>
          <a:xfrm>
            <a:off x="0" y="6286373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419" name="OTLSHAPE_T_1f93e623d9fa4a2194f8dbdaf1074a97_EndDate">
            <a:extLst>
              <a:ext uri="{FF2B5EF4-FFF2-40B4-BE49-F238E27FC236}">
                <a16:creationId xmlns:a16="http://schemas.microsoft.com/office/drawing/2014/main" id="{428772DD-216A-478F-B714-17970E90423C}"/>
              </a:ext>
            </a:extLst>
          </p:cNvPr>
          <p:cNvSpPr txBox="1"/>
          <p:nvPr>
            <p:custDataLst>
              <p:tags r:id="rId45"/>
            </p:custDataLst>
          </p:nvPr>
        </p:nvSpPr>
        <p:spPr>
          <a:xfrm>
            <a:off x="9778973" y="6403467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 spc="-22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421" name="OTLSHAPE_T_aaf3472ddb3341788afec072c6402e87_ShapePercentage" hidden="1">
            <a:extLst>
              <a:ext uri="{FF2B5EF4-FFF2-40B4-BE49-F238E27FC236}">
                <a16:creationId xmlns:a16="http://schemas.microsoft.com/office/drawing/2014/main" id="{C600A9F8-2122-4702-B795-BAEC2A878720}"/>
              </a:ext>
            </a:extLst>
          </p:cNvPr>
          <p:cNvSpPr/>
          <p:nvPr>
            <p:custDataLst>
              <p:tags r:id="rId46"/>
            </p:custDataLst>
          </p:nvPr>
        </p:nvSpPr>
        <p:spPr>
          <a:xfrm>
            <a:off x="9729182" y="6909605"/>
            <a:ext cx="0" cy="0"/>
          </a:xfrm>
          <a:prstGeom prst="roundRect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22" name="OTLSHAPE_T_aaf3472ddb3341788afec072c6402e87_Duration" hidden="1">
            <a:extLst>
              <a:ext uri="{FF2B5EF4-FFF2-40B4-BE49-F238E27FC236}">
                <a16:creationId xmlns:a16="http://schemas.microsoft.com/office/drawing/2014/main" id="{54227912-45E3-40FC-8BD6-5948457EB27B}"/>
              </a:ext>
            </a:extLst>
          </p:cNvPr>
          <p:cNvSpPr txBox="1"/>
          <p:nvPr>
            <p:custDataLst>
              <p:tags r:id="rId47"/>
            </p:custDataLst>
          </p:nvPr>
        </p:nvSpPr>
        <p:spPr>
          <a:xfrm>
            <a:off x="0" y="6568567"/>
            <a:ext cx="3048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fr-CA" sz="1000">
                <a:solidFill>
                  <a:srgbClr val="ED7D31"/>
                </a:solidFill>
                <a:latin typeface="Calibri" panose="020F0502020204030204" pitchFamily="34" charset="0"/>
              </a:rPr>
              <a:t>1 jour</a:t>
            </a:r>
          </a:p>
        </p:txBody>
      </p:sp>
      <p:sp>
        <p:nvSpPr>
          <p:cNvPr id="423" name="OTLSHAPE_T_aaf3472ddb3341788afec072c6402e87_TextPercentage" hidden="1">
            <a:extLst>
              <a:ext uri="{FF2B5EF4-FFF2-40B4-BE49-F238E27FC236}">
                <a16:creationId xmlns:a16="http://schemas.microsoft.com/office/drawing/2014/main" id="{DD27DFB3-6F88-47B0-B121-56E6F4FED83D}"/>
              </a:ext>
            </a:extLst>
          </p:cNvPr>
          <p:cNvSpPr txBox="1"/>
          <p:nvPr>
            <p:custDataLst>
              <p:tags r:id="rId48"/>
            </p:custDataLst>
          </p:nvPr>
        </p:nvSpPr>
        <p:spPr>
          <a:xfrm>
            <a:off x="0" y="6723592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>
              <a:solidFill>
                <a:srgbClr val="ED7D31"/>
              </a:solidFill>
              <a:latin typeface="Calibri" panose="020F0502020204030204" pitchFamily="34" charset="0"/>
            </a:endParaRPr>
          </a:p>
        </p:txBody>
      </p:sp>
      <p:sp>
        <p:nvSpPr>
          <p:cNvPr id="424" name="OTLSHAPE_T_aaf3472ddb3341788afec072c6402e87_JoinedDate" hidden="1">
            <a:extLst>
              <a:ext uri="{FF2B5EF4-FFF2-40B4-BE49-F238E27FC236}">
                <a16:creationId xmlns:a16="http://schemas.microsoft.com/office/drawing/2014/main" id="{262B5AC6-CB68-4561-8A10-B82F84DF36F8}"/>
              </a:ext>
            </a:extLst>
          </p:cNvPr>
          <p:cNvSpPr txBox="1"/>
          <p:nvPr>
            <p:custDataLst>
              <p:tags r:id="rId49"/>
            </p:custDataLst>
          </p:nvPr>
        </p:nvSpPr>
        <p:spPr>
          <a:xfrm>
            <a:off x="0" y="6723592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grpSp>
        <p:nvGrpSpPr>
          <p:cNvPr id="428" name="Groupe 427">
            <a:extLst>
              <a:ext uri="{FF2B5EF4-FFF2-40B4-BE49-F238E27FC236}">
                <a16:creationId xmlns:a16="http://schemas.microsoft.com/office/drawing/2014/main" id="{E2D67E46-2300-4A58-AF18-F9DA1758B147}"/>
              </a:ext>
            </a:extLst>
          </p:cNvPr>
          <p:cNvGrpSpPr/>
          <p:nvPr>
            <p:custDataLst>
              <p:tags r:id="rId50"/>
            </p:custDataLst>
          </p:nvPr>
        </p:nvGrpSpPr>
        <p:grpSpPr>
          <a:xfrm>
            <a:off x="1203158" y="2108760"/>
            <a:ext cx="10574192" cy="2592698"/>
            <a:chOff x="1825658" y="4115774"/>
            <a:chExt cx="8561108" cy="1755848"/>
          </a:xfrm>
        </p:grpSpPr>
        <p:sp>
          <p:nvSpPr>
            <p:cNvPr id="372" name="OTLSHAPE_T_9f123fe56e4f4aa3a391d8b4b11f6196_Shape">
              <a:extLst>
                <a:ext uri="{FF2B5EF4-FFF2-40B4-BE49-F238E27FC236}">
                  <a16:creationId xmlns:a16="http://schemas.microsoft.com/office/drawing/2014/main" id="{1B65B45B-757C-473B-A350-20C014ABDCD3}"/>
                </a:ext>
              </a:extLst>
            </p:cNvPr>
            <p:cNvSpPr/>
            <p:nvPr>
              <p:custDataLst>
                <p:tags r:id="rId53"/>
              </p:custDataLst>
            </p:nvPr>
          </p:nvSpPr>
          <p:spPr>
            <a:xfrm>
              <a:off x="1825658" y="4115774"/>
              <a:ext cx="644407" cy="203200"/>
            </a:xfrm>
            <a:prstGeom prst="roundRect">
              <a:avLst>
                <a:gd name="adj" fmla="val 100000"/>
              </a:avLst>
            </a:prstGeom>
            <a:solidFill>
              <a:schemeClr val="accent1"/>
            </a:solidFill>
            <a:ln w="15875" cap="flat" cmpd="sng" algn="ctr">
              <a:noFill/>
              <a:prstDash val="solid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5875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>
                      <a:scrgbClr r="0" g="0" b="0">
                        <a:alpha val="50000"/>
                      </a:scrgbClr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 val="1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378" name="OTLSHAPE_T_9f123fe56e4f4aa3a391d8b4b11f6196_Title">
              <a:extLst>
                <a:ext uri="{FF2B5EF4-FFF2-40B4-BE49-F238E27FC236}">
                  <a16:creationId xmlns:a16="http://schemas.microsoft.com/office/drawing/2014/main" id="{CAACCCED-44A4-4608-BD73-50491FA28035}"/>
                </a:ext>
              </a:extLst>
            </p:cNvPr>
            <p:cNvSpPr txBox="1"/>
            <p:nvPr>
              <p:custDataLst>
                <p:tags r:id="rId54"/>
              </p:custDataLst>
            </p:nvPr>
          </p:nvSpPr>
          <p:spPr>
            <a:xfrm>
              <a:off x="1950070" y="4121353"/>
              <a:ext cx="8436696" cy="187592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fr-CA" b="1" spc="-2" dirty="0">
                  <a:solidFill>
                    <a:schemeClr val="dk1"/>
                  </a:solidFill>
                  <a:latin typeface="Calibri" panose="020F0502020204030204" pitchFamily="34" charset="0"/>
                </a:rPr>
                <a:t>  1998   MELS demande à Télé-Québec d'offrir sur Internet une banque de vidéos aux enseignants</a:t>
              </a:r>
            </a:p>
          </p:txBody>
        </p:sp>
        <p:sp>
          <p:nvSpPr>
            <p:cNvPr id="380" name="OTLSHAPE_T_aa2c4a2b0e814c2b862c4441aba18aee_Shape">
              <a:extLst>
                <a:ext uri="{FF2B5EF4-FFF2-40B4-BE49-F238E27FC236}">
                  <a16:creationId xmlns:a16="http://schemas.microsoft.com/office/drawing/2014/main" id="{E6281504-1ACB-4D2E-96DC-4CBC1E1528BE}"/>
                </a:ext>
              </a:extLst>
            </p:cNvPr>
            <p:cNvSpPr/>
            <p:nvPr>
              <p:custDataLst>
                <p:tags r:id="rId55"/>
              </p:custDataLst>
            </p:nvPr>
          </p:nvSpPr>
          <p:spPr>
            <a:xfrm>
              <a:off x="2308977" y="4423007"/>
              <a:ext cx="618507" cy="203200"/>
            </a:xfrm>
            <a:prstGeom prst="roundRect">
              <a:avLst>
                <a:gd name="adj" fmla="val 100000"/>
              </a:avLst>
            </a:prstGeom>
            <a:solidFill>
              <a:schemeClr val="accent1"/>
            </a:solidFill>
            <a:ln w="15875" cap="flat" cmpd="sng" algn="ctr">
              <a:noFill/>
              <a:prstDash val="solid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5875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>
                      <a:scrgbClr r="0" g="0" b="0">
                        <a:alpha val="50000"/>
                      </a:scrgbClr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 val="1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386" name="OTLSHAPE_T_aa2c4a2b0e814c2b862c4441aba18aee_Title">
              <a:extLst>
                <a:ext uri="{FF2B5EF4-FFF2-40B4-BE49-F238E27FC236}">
                  <a16:creationId xmlns:a16="http://schemas.microsoft.com/office/drawing/2014/main" id="{9B0EE2F1-CB9B-4F4A-AFCB-1E534ACE44FD}"/>
                </a:ext>
              </a:extLst>
            </p:cNvPr>
            <p:cNvSpPr txBox="1"/>
            <p:nvPr>
              <p:custDataLst>
                <p:tags r:id="rId56"/>
              </p:custDataLst>
            </p:nvPr>
          </p:nvSpPr>
          <p:spPr>
            <a:xfrm>
              <a:off x="2376551" y="4424054"/>
              <a:ext cx="4702140" cy="187592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fr-CA" b="1" spc="-4" dirty="0">
                  <a:solidFill>
                    <a:schemeClr val="dk1"/>
                  </a:solidFill>
                  <a:latin typeface="Calibri" panose="020F0502020204030204" pitchFamily="34" charset="0"/>
                </a:rPr>
                <a:t>  1999   Première version du site de la Collection</a:t>
              </a:r>
            </a:p>
          </p:txBody>
        </p:sp>
        <p:sp>
          <p:nvSpPr>
            <p:cNvPr id="388" name="OTLSHAPE_T_267699aa6c0c4cc78c60a4691ddf5845_Shape">
              <a:extLst>
                <a:ext uri="{FF2B5EF4-FFF2-40B4-BE49-F238E27FC236}">
                  <a16:creationId xmlns:a16="http://schemas.microsoft.com/office/drawing/2014/main" id="{1840ECB7-1A06-4CA9-AC6C-234C9E8E3219}"/>
                </a:ext>
              </a:extLst>
            </p:cNvPr>
            <p:cNvSpPr/>
            <p:nvPr>
              <p:custDataLst>
                <p:tags r:id="rId57"/>
              </p:custDataLst>
            </p:nvPr>
          </p:nvSpPr>
          <p:spPr>
            <a:xfrm>
              <a:off x="2775839" y="4711664"/>
              <a:ext cx="657969" cy="203200"/>
            </a:xfrm>
            <a:prstGeom prst="roundRect">
              <a:avLst>
                <a:gd name="adj" fmla="val 100000"/>
              </a:avLst>
            </a:prstGeom>
            <a:solidFill>
              <a:schemeClr val="accent1"/>
            </a:solidFill>
            <a:ln w="15875" cap="flat" cmpd="sng" algn="ctr">
              <a:noFill/>
              <a:prstDash val="solid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5875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>
                      <a:scrgbClr r="0" g="0" b="0">
                        <a:alpha val="50000"/>
                      </a:scrgbClr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 val="1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394" name="OTLSHAPE_T_267699aa6c0c4cc78c60a4691ddf5845_Title">
              <a:extLst>
                <a:ext uri="{FF2B5EF4-FFF2-40B4-BE49-F238E27FC236}">
                  <a16:creationId xmlns:a16="http://schemas.microsoft.com/office/drawing/2014/main" id="{9BCB1AE8-9E4D-4F8E-B1A1-9E2DC0B5990F}"/>
                </a:ext>
              </a:extLst>
            </p:cNvPr>
            <p:cNvSpPr txBox="1"/>
            <p:nvPr>
              <p:custDataLst>
                <p:tags r:id="rId58"/>
              </p:custDataLst>
            </p:nvPr>
          </p:nvSpPr>
          <p:spPr>
            <a:xfrm>
              <a:off x="2896932" y="4706428"/>
              <a:ext cx="6646618" cy="187592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fr-CA" b="1" spc="-2" dirty="0">
                  <a:solidFill>
                    <a:schemeClr val="dk1"/>
                  </a:solidFill>
                  <a:latin typeface="Calibri" panose="020F0502020204030204" pitchFamily="34" charset="0"/>
                </a:rPr>
                <a:t>  2006   Mandat de poursuivre le déploiement de La Collection</a:t>
              </a:r>
            </a:p>
          </p:txBody>
        </p:sp>
        <p:sp>
          <p:nvSpPr>
            <p:cNvPr id="396" name="OTLSHAPE_T_09ecce6f2902471ea97ad5f6868a2de4_Shape">
              <a:extLst>
                <a:ext uri="{FF2B5EF4-FFF2-40B4-BE49-F238E27FC236}">
                  <a16:creationId xmlns:a16="http://schemas.microsoft.com/office/drawing/2014/main" id="{C0A4A6F7-CFD9-4235-AC40-497148B8C410}"/>
                </a:ext>
              </a:extLst>
            </p:cNvPr>
            <p:cNvSpPr/>
            <p:nvPr>
              <p:custDataLst>
                <p:tags r:id="rId59"/>
              </p:custDataLst>
            </p:nvPr>
          </p:nvSpPr>
          <p:spPr>
            <a:xfrm>
              <a:off x="3332421" y="5047374"/>
              <a:ext cx="669158" cy="203200"/>
            </a:xfrm>
            <a:prstGeom prst="roundRect">
              <a:avLst>
                <a:gd name="adj" fmla="val 100000"/>
              </a:avLst>
            </a:prstGeom>
            <a:solidFill>
              <a:schemeClr val="accent1"/>
            </a:solidFill>
            <a:ln w="15875" cap="flat" cmpd="sng" algn="ctr">
              <a:noFill/>
              <a:prstDash val="solid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5875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>
                      <a:scrgbClr r="0" g="0" b="0">
                        <a:alpha val="50000"/>
                      </a:scrgbClr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 val="1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402" name="OTLSHAPE_T_09ecce6f2902471ea97ad5f6868a2de4_Title">
              <a:extLst>
                <a:ext uri="{FF2B5EF4-FFF2-40B4-BE49-F238E27FC236}">
                  <a16:creationId xmlns:a16="http://schemas.microsoft.com/office/drawing/2014/main" id="{B9982EE0-A7DE-497C-BB77-1E9719D1793A}"/>
                </a:ext>
              </a:extLst>
            </p:cNvPr>
            <p:cNvSpPr txBox="1"/>
            <p:nvPr>
              <p:custDataLst>
                <p:tags r:id="rId60"/>
              </p:custDataLst>
            </p:nvPr>
          </p:nvSpPr>
          <p:spPr>
            <a:xfrm>
              <a:off x="3505685" y="5054222"/>
              <a:ext cx="5092923" cy="187592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fr-CA" b="1" spc="-6" dirty="0">
                  <a:solidFill>
                    <a:schemeClr val="dk1"/>
                  </a:solidFill>
                  <a:latin typeface="Calibri" panose="020F0502020204030204" pitchFamily="34" charset="0"/>
                </a:rPr>
                <a:t> 2006   Arrivée de YouTube sur le marché </a:t>
              </a:r>
            </a:p>
          </p:txBody>
        </p:sp>
        <p:sp>
          <p:nvSpPr>
            <p:cNvPr id="412" name="OTLSHAPE_T_1f93e623d9fa4a2194f8dbdaf1074a97_Shape">
              <a:extLst>
                <a:ext uri="{FF2B5EF4-FFF2-40B4-BE49-F238E27FC236}">
                  <a16:creationId xmlns:a16="http://schemas.microsoft.com/office/drawing/2014/main" id="{F7F1C8CD-14C3-4623-8298-5F5A59EB6120}"/>
                </a:ext>
              </a:extLst>
            </p:cNvPr>
            <p:cNvSpPr/>
            <p:nvPr>
              <p:custDataLst>
                <p:tags r:id="rId61"/>
              </p:custDataLst>
            </p:nvPr>
          </p:nvSpPr>
          <p:spPr>
            <a:xfrm>
              <a:off x="3824583" y="5357898"/>
              <a:ext cx="620102" cy="203200"/>
            </a:xfrm>
            <a:prstGeom prst="roundRect">
              <a:avLst>
                <a:gd name="adj" fmla="val 100000"/>
              </a:avLst>
            </a:prstGeom>
            <a:solidFill>
              <a:schemeClr val="accent1"/>
            </a:solidFill>
            <a:ln w="15875" cap="flat" cmpd="sng" algn="ctr">
              <a:noFill/>
              <a:prstDash val="solid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5875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>
                      <a:scrgbClr r="0" g="0" b="0">
                        <a:alpha val="50000"/>
                      </a:scrgbClr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 val="1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418" name="OTLSHAPE_T_1f93e623d9fa4a2194f8dbdaf1074a97_Title">
              <a:extLst>
                <a:ext uri="{FF2B5EF4-FFF2-40B4-BE49-F238E27FC236}">
                  <a16:creationId xmlns:a16="http://schemas.microsoft.com/office/drawing/2014/main" id="{3A8A7C5B-88C5-483D-862D-D8724DC1EBC7}"/>
                </a:ext>
              </a:extLst>
            </p:cNvPr>
            <p:cNvSpPr txBox="1"/>
            <p:nvPr>
              <p:custDataLst>
                <p:tags r:id="rId62"/>
              </p:custDataLst>
            </p:nvPr>
          </p:nvSpPr>
          <p:spPr>
            <a:xfrm>
              <a:off x="3958227" y="5352800"/>
              <a:ext cx="3213979" cy="187592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fr-CA" b="1" spc="-6" dirty="0">
                  <a:solidFill>
                    <a:schemeClr val="dk1"/>
                  </a:solidFill>
                  <a:latin typeface="Calibri" panose="020F0502020204030204" pitchFamily="34" charset="0"/>
                </a:rPr>
                <a:t>  2011  Refonte du site de la Collection</a:t>
              </a:r>
            </a:p>
          </p:txBody>
        </p:sp>
        <p:sp>
          <p:nvSpPr>
            <p:cNvPr id="420" name="OTLSHAPE_T_aaf3472ddb3341788afec072c6402e87_Shape">
              <a:extLst>
                <a:ext uri="{FF2B5EF4-FFF2-40B4-BE49-F238E27FC236}">
                  <a16:creationId xmlns:a16="http://schemas.microsoft.com/office/drawing/2014/main" id="{D79E676F-ACD0-4A1C-88D0-B8112032CCE4}"/>
                </a:ext>
              </a:extLst>
            </p:cNvPr>
            <p:cNvSpPr/>
            <p:nvPr>
              <p:custDataLst>
                <p:tags r:id="rId63"/>
              </p:custDataLst>
            </p:nvPr>
          </p:nvSpPr>
          <p:spPr>
            <a:xfrm>
              <a:off x="4295987" y="5668422"/>
              <a:ext cx="610022" cy="203200"/>
            </a:xfrm>
            <a:prstGeom prst="roundRect">
              <a:avLst>
                <a:gd name="adj" fmla="val 100000"/>
              </a:avLst>
            </a:prstGeom>
            <a:solidFill>
              <a:schemeClr val="accent1"/>
            </a:solidFill>
            <a:ln w="15875" cap="flat" cmpd="sng" algn="ctr">
              <a:noFill/>
              <a:prstDash val="solid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15875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>
                      <a:scrgbClr r="0" g="0" b="0">
                        <a:alpha val="50000"/>
                      </a:scrgbClr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 val="1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426" name="OTLSHAPE_T_aaf3472ddb3341788afec072c6402e87_Title">
              <a:extLst>
                <a:ext uri="{FF2B5EF4-FFF2-40B4-BE49-F238E27FC236}">
                  <a16:creationId xmlns:a16="http://schemas.microsoft.com/office/drawing/2014/main" id="{7D0FF20E-6AE9-4586-9A05-481121FE6F22}"/>
                </a:ext>
              </a:extLst>
            </p:cNvPr>
            <p:cNvSpPr txBox="1"/>
            <p:nvPr>
              <p:custDataLst>
                <p:tags r:id="rId64"/>
              </p:custDataLst>
            </p:nvPr>
          </p:nvSpPr>
          <p:spPr>
            <a:xfrm>
              <a:off x="4383880" y="5664850"/>
              <a:ext cx="3982856" cy="187592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fr-CA" b="1" dirty="0">
                  <a:solidFill>
                    <a:schemeClr val="dk1"/>
                  </a:solidFill>
                  <a:latin typeface="Calibri" panose="020F0502020204030204" pitchFamily="34" charset="0"/>
                </a:rPr>
                <a:t>  2012  Offre la Collection en VOD seulement</a:t>
              </a:r>
            </a:p>
          </p:txBody>
        </p:sp>
      </p:grpSp>
      <p:sp>
        <p:nvSpPr>
          <p:cNvPr id="427" name="OTLSHAPE_T_aaf3472ddb3341788afec072c6402e87_EndDate">
            <a:extLst>
              <a:ext uri="{FF2B5EF4-FFF2-40B4-BE49-F238E27FC236}">
                <a16:creationId xmlns:a16="http://schemas.microsoft.com/office/drawing/2014/main" id="{AC1A7939-3CDF-48E1-9652-755D46A30DCA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11232242" y="7011205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fr-CA" sz="1000" spc="-22">
              <a:solidFill>
                <a:srgbClr val="44546A"/>
              </a:solidFill>
              <a:latin typeface="Calibri" panose="020F0502020204030204" pitchFamily="34" charset="0"/>
            </a:endParaRPr>
          </a:p>
        </p:txBody>
      </p:sp>
      <p:sp>
        <p:nvSpPr>
          <p:cNvPr id="429" name="Titre 428">
            <a:extLst>
              <a:ext uri="{FF2B5EF4-FFF2-40B4-BE49-F238E27FC236}">
                <a16:creationId xmlns:a16="http://schemas.microsoft.com/office/drawing/2014/main" id="{8A8F2DFE-A1FD-4E39-888A-65D3DD76383A}"/>
              </a:ext>
            </a:extLst>
          </p:cNvPr>
          <p:cNvSpPr>
            <a:spLocks noGrp="1"/>
          </p:cNvSpPr>
          <p:nvPr>
            <p:ph type="title"/>
            <p:custDataLst>
              <p:tags r:id="rId52"/>
            </p:custDataLst>
          </p:nvPr>
        </p:nvSpPr>
        <p:spPr/>
        <p:txBody>
          <a:bodyPr/>
          <a:lstStyle/>
          <a:p>
            <a:r>
              <a:rPr lang="fr-CA" dirty="0"/>
              <a:t>Historique de La Collection</a:t>
            </a:r>
          </a:p>
        </p:txBody>
      </p:sp>
      <p:pic>
        <p:nvPicPr>
          <p:cNvPr id="3" name="Image 2">
            <a:hlinkClick r:id="rId66"/>
            <a:extLst>
              <a:ext uri="{FF2B5EF4-FFF2-40B4-BE49-F238E27FC236}">
                <a16:creationId xmlns:a16="http://schemas.microsoft.com/office/drawing/2014/main" id="{E6BAB31A-A5C5-454D-9D4B-82FE2AE85A0B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1042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013C44D-6D5C-4E7E-9076-0A577E92DE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Provenance des vidéos </a:t>
            </a:r>
          </a:p>
        </p:txBody>
      </p:sp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3F22BB00-8778-46D0-890B-B74948B0CEAE}"/>
              </a:ext>
            </a:extLst>
          </p:cNvPr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45201060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 3">
            <a:hlinkClick r:id="rId9"/>
            <a:extLst>
              <a:ext uri="{FF2B5EF4-FFF2-40B4-BE49-F238E27FC236}">
                <a16:creationId xmlns:a16="http://schemas.microsoft.com/office/drawing/2014/main" id="{268433C3-C552-4F9B-8642-ADC21C00A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826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61F9FE59-F38F-4EC6-AE29-DC96549E93C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Accéder au site de La Collection 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60AA8B5-35BB-472B-AE10-34A763646727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>
                <a:hlinkClick r:id="rId7"/>
              </a:rPr>
              <a:t>https://cve.grics.ca</a:t>
            </a:r>
            <a:endParaRPr lang="fr-CA" dirty="0"/>
          </a:p>
        </p:txBody>
      </p:sp>
      <p:pic>
        <p:nvPicPr>
          <p:cNvPr id="16" name="Espace réservé du contenu 15">
            <a:extLst>
              <a:ext uri="{FF2B5EF4-FFF2-40B4-BE49-F238E27FC236}">
                <a16:creationId xmlns:a16="http://schemas.microsoft.com/office/drawing/2014/main" id="{B8124365-0089-480D-B46B-BB6C6A37CFB4}"/>
              </a:ext>
            </a:extLst>
          </p:cNvPr>
          <p:cNvPicPr>
            <a:picLocks noGrp="1" noChangeAspect="1"/>
          </p:cNvPicPr>
          <p:nvPr>
            <p:ph sz="half" idx="2"/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390341" y="2582863"/>
            <a:ext cx="4351956" cy="2543175"/>
          </a:xfrm>
        </p:spPr>
      </p:pic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285E42E6-5EC7-4E4C-B973-20AE544CFF7A}"/>
              </a:ext>
            </a:extLst>
          </p:cNvPr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fr-CA" dirty="0"/>
              <a:t>Différentes façons de se connecter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96A58C5E-8AA8-44BD-834F-9A1EF86BFEAE}"/>
              </a:ext>
            </a:extLst>
          </p:cNvPr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17920" y="2582334"/>
            <a:ext cx="4937760" cy="254311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Compte personnel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O365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Portail (</a:t>
            </a:r>
            <a:r>
              <a:rPr lang="fr-CA" dirty="0" err="1"/>
              <a:t>Édu</a:t>
            </a:r>
            <a:r>
              <a:rPr lang="fr-CA" dirty="0"/>
              <a:t>-groupe ou autre)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CS des Navigateurs : </a:t>
            </a:r>
            <a:r>
              <a:rPr lang="fr-CA" dirty="0" err="1"/>
              <a:t>Édu</a:t>
            </a:r>
            <a:r>
              <a:rPr lang="fr-CA" dirty="0"/>
              <a:t>-groupe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>
                <a:hlinkClick r:id="rId9"/>
              </a:rPr>
              <a:t>Liste des commissions scolaires abonnées</a:t>
            </a:r>
            <a:endParaRPr lang="fr-CA" dirty="0"/>
          </a:p>
          <a:p>
            <a:endParaRPr lang="fr-CA" dirty="0"/>
          </a:p>
        </p:txBody>
      </p:sp>
      <p:pic>
        <p:nvPicPr>
          <p:cNvPr id="7" name="Image 6">
            <a:hlinkClick r:id="rId10"/>
            <a:extLst>
              <a:ext uri="{FF2B5EF4-FFF2-40B4-BE49-F238E27FC236}">
                <a16:creationId xmlns:a16="http://schemas.microsoft.com/office/drawing/2014/main" id="{27D43ACA-38BB-4F26-84AA-7ABDF8CAD4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82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71FA2B-1A95-461C-A867-0A01426B749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Possibilité d’utilisation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032CCF7-C481-45FD-8AA7-FFDF2A253813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Enseignants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CDA3C7-81D3-497A-A4D2-82382F24F42F}"/>
              </a:ext>
            </a:extLst>
          </p:cNvPr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Formation des maîtres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Salle de classe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À la maison (devoirs, leçons, classe inversée)</a:t>
            </a:r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4293DB4-8B7D-44F2-B77D-15F7C1FB1A65}"/>
              </a:ext>
            </a:extLst>
          </p:cNvPr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fr-CA" dirty="0"/>
              <a:t>Élèves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670F9B7-07D5-4F4F-A611-86782B8E67C8}"/>
              </a:ext>
            </a:extLst>
          </p:cNvPr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À la maison (devoirs, leçons, classe inversée)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 Recherche par les élèves</a:t>
            </a:r>
          </a:p>
        </p:txBody>
      </p:sp>
      <p:pic>
        <p:nvPicPr>
          <p:cNvPr id="7" name="Image 6">
            <a:hlinkClick r:id="rId7"/>
            <a:extLst>
              <a:ext uri="{FF2B5EF4-FFF2-40B4-BE49-F238E27FC236}">
                <a16:creationId xmlns:a16="http://schemas.microsoft.com/office/drawing/2014/main" id="{5961F3A3-3E7B-48FB-8C7C-8BDB6896DF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25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>
            <a:extLst>
              <a:ext uri="{FF2B5EF4-FFF2-40B4-BE49-F238E27FC236}">
                <a16:creationId xmlns:a16="http://schemas.microsoft.com/office/drawing/2014/main" id="{4E4490D0-3672-446A-AC12-B4830333BDD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1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39CB82C2-DF65-4EC1-8280-F201D50F570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2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0" name="Straight Connector 14">
            <a:extLst>
              <a:ext uri="{FF2B5EF4-FFF2-40B4-BE49-F238E27FC236}">
                <a16:creationId xmlns:a16="http://schemas.microsoft.com/office/drawing/2014/main" id="{7E1D4427-852B-4B37-8E76-0E9F1810BA2A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custDataLst>
              <p:tags r:id="rId3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6">
            <a:extLst>
              <a:ext uri="{FF2B5EF4-FFF2-40B4-BE49-F238E27FC236}">
                <a16:creationId xmlns:a16="http://schemas.microsoft.com/office/drawing/2014/main" id="{5AE6C737-FF55-4064-94B7-0B21D2EB604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4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2D3DCA99-84AF-487A-BF72-91C5FA6B0B7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5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20">
            <a:extLst>
              <a:ext uri="{FF2B5EF4-FFF2-40B4-BE49-F238E27FC236}">
                <a16:creationId xmlns:a16="http://schemas.microsoft.com/office/drawing/2014/main" id="{D8218D9F-38B6-4AE0-9051-5434D19A527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6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8" name="Straight Connector 22">
            <a:extLst>
              <a:ext uri="{FF2B5EF4-FFF2-40B4-BE49-F238E27FC236}">
                <a16:creationId xmlns:a16="http://schemas.microsoft.com/office/drawing/2014/main" id="{6B5B1DD8-6224-4137-8621-32982B00F9F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custDataLst>
              <p:tags r:id="rId7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EA678BC9-1E21-454B-BF87-D249E5B34364}"/>
              </a:ext>
            </a:extLst>
          </p:cNvPr>
          <p:cNvPicPr>
            <a:picLocks noGrp="1" noChangeAspect="1"/>
          </p:cNvPicPr>
          <p:nvPr>
            <p:ph idx="1"/>
            <p:custDataLst>
              <p:tags r:id="rId8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37921" y="640081"/>
            <a:ext cx="5054156" cy="505415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C41D3E7-2FED-4A12-B5ED-723424E54848}"/>
              </a:ext>
            </a:extLst>
          </p:cNvPr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730000" y="639097"/>
            <a:ext cx="4813072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Trouver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son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chemin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…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A2DD74F-1226-4F92-B412-04A23B6D8897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37921" y="1192695"/>
            <a:ext cx="1420249" cy="333955"/>
          </a:xfrm>
          <a:prstGeom prst="ellipse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E71583E9-D4BA-4494-BAF1-C0770C751129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187311" y="781957"/>
            <a:ext cx="774169" cy="410738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EF1E0C3A-D9CA-4453-946A-9431995B78EE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171031" y="1665174"/>
            <a:ext cx="774169" cy="410738"/>
          </a:xfrm>
          <a:prstGeom prst="rect">
            <a:avLst/>
          </a:prstGeom>
        </p:spPr>
      </p:pic>
      <p:pic>
        <p:nvPicPr>
          <p:cNvPr id="15" name="Image 14">
            <a:hlinkClick r:id="rId16"/>
            <a:extLst>
              <a:ext uri="{FF2B5EF4-FFF2-40B4-BE49-F238E27FC236}">
                <a16:creationId xmlns:a16="http://schemas.microsoft.com/office/drawing/2014/main" id="{985C4660-636B-441D-801B-687FD7BEDAF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94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E4490D0-3672-446A-AC12-B4830333BDD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1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CB82C2-DF65-4EC1-8280-F201D50F570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2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1D4427-852B-4B37-8E76-0E9F1810BA2A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custDataLst>
              <p:tags r:id="rId3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AE6C737-FF55-4064-94B7-0B21D2EB604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4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3DCA99-84AF-487A-BF72-91C5FA6B0B7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5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8218D9F-38B6-4AE0-9051-5434D19A527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6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B5B1DD8-6224-4137-8621-32982B00F9F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custDataLst>
              <p:tags r:id="rId7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FD0467F-D50C-4E84-98D8-F4287C472FBD}"/>
              </a:ext>
            </a:extLst>
          </p:cNvPr>
          <p:cNvPicPr>
            <a:picLocks noGrp="1" noChangeAspect="1"/>
          </p:cNvPicPr>
          <p:nvPr>
            <p:ph idx="1"/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05933" y="640081"/>
            <a:ext cx="5118133" cy="505415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8DDE533-931A-4A0C-A2C9-4F5BBAAE9B39}"/>
              </a:ext>
            </a:extLst>
          </p:cNvPr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805053" y="640081"/>
            <a:ext cx="3925722" cy="35353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C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Préciser sa recherche </a:t>
            </a:r>
          </a:p>
        </p:txBody>
      </p:sp>
      <p:sp>
        <p:nvSpPr>
          <p:cNvPr id="17" name="Accolade fermante 16">
            <a:extLst>
              <a:ext uri="{FF2B5EF4-FFF2-40B4-BE49-F238E27FC236}">
                <a16:creationId xmlns:a16="http://schemas.microsoft.com/office/drawing/2014/main" id="{1016C5EA-7E77-4947-A15D-5B88FA494E9F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932167" y="1979875"/>
            <a:ext cx="628153" cy="3244132"/>
          </a:xfrm>
          <a:prstGeom prst="rightBrace">
            <a:avLst>
              <a:gd name="adj1" fmla="val 8333"/>
              <a:gd name="adj2" fmla="val 15196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3" name="Image 12">
            <a:hlinkClick r:id="rId13"/>
            <a:extLst>
              <a:ext uri="{FF2B5EF4-FFF2-40B4-BE49-F238E27FC236}">
                <a16:creationId xmlns:a16="http://schemas.microsoft.com/office/drawing/2014/main" id="{073D1714-3912-4313-AB67-D9A368A1753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801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00B5AE2-C5CC-499C-8F2D-249888BE22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1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7A3698-B350-40E5-8475-9BCC41A089F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2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AC655C7-EC94-4BE6-84C8-2F9EFBBB2789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custDataLst>
              <p:tags r:id="rId3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0162E77-11AD-44A7-84EC-40C59EEFBD2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4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2DA012-1414-493D-888F-5D99D0BDA32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5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329CBCE-21AE-419D-AC1F-8ACF510A667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custDataLst>
              <p:tags r:id="rId6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AB158E9-1B40-4CD6-95F0-95CA11DF7B7A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custDataLst>
              <p:tags r:id="rId7"/>
            </p:custDataLst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FF75CCD5-4CB3-4545-93F5-8B5011C6FDF4}"/>
              </a:ext>
            </a:extLst>
          </p:cNvPr>
          <p:cNvPicPr>
            <a:picLocks noGrp="1" noChangeAspect="1"/>
          </p:cNvPicPr>
          <p:nvPr>
            <p:ph sz="half" idx="2"/>
            <p:custDataLst>
              <p:tags r:id="rId8"/>
            </p:custDataLst>
          </p:nvPr>
        </p:nvPicPr>
        <p:blipFill rotWithShape="1">
          <a:blip r:embed="rId12"/>
          <a:srcRect r="3462" b="2"/>
          <a:stretch/>
        </p:blipFill>
        <p:spPr>
          <a:xfrm>
            <a:off x="633999" y="640081"/>
            <a:ext cx="6909801" cy="531440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CA48891-3BBF-437B-9EF5-D57E9B425936}"/>
              </a:ext>
            </a:extLst>
          </p:cNvPr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7859485" y="634946"/>
            <a:ext cx="3690257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CA" sz="4100" kern="1200" spc="-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Fonctionnalités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5C07762-8B91-4F59-B88C-F493D8684D35}"/>
              </a:ext>
            </a:extLst>
          </p:cNvPr>
          <p:cNvSpPr>
            <a:spLocks noGrp="1"/>
          </p:cNvSpPr>
          <p:nvPr>
            <p:ph sz="half" idx="1"/>
            <p:custDataLst>
              <p:tags r:id="rId10"/>
            </p:custDataLst>
          </p:nvPr>
        </p:nvSpPr>
        <p:spPr>
          <a:xfrm>
            <a:off x="7859485" y="2198913"/>
            <a:ext cx="3690257" cy="3755565"/>
          </a:xfrm>
        </p:spPr>
        <p:txBody>
          <a:bodyPr vert="horz" lIns="0" tIns="45720" rIns="0" bIns="45720" rtlCol="0">
            <a:normAutofit/>
          </a:bodyPr>
          <a:lstStyle/>
          <a:p>
            <a:pPr>
              <a:buFont typeface="Calibri" panose="020F0502020204030204" pitchFamily="34" charset="0"/>
              <a:buChar char="•"/>
            </a:pPr>
            <a:r>
              <a:rPr lang="en-US" dirty="0"/>
              <a:t> Visionnement en ligne</a:t>
            </a:r>
          </a:p>
          <a:p>
            <a:pPr>
              <a:buFont typeface="Calibri" panose="020F0502020204030204" pitchFamily="34" charset="0"/>
              <a:buChar char="•"/>
            </a:pPr>
            <a:r>
              <a:rPr lang="en-US" dirty="0"/>
              <a:t> Téléchargement</a:t>
            </a:r>
          </a:p>
        </p:txBody>
      </p:sp>
      <p:pic>
        <p:nvPicPr>
          <p:cNvPr id="13" name="Image 12">
            <a:hlinkClick r:id="rId13"/>
            <a:extLst>
              <a:ext uri="{FF2B5EF4-FFF2-40B4-BE49-F238E27FC236}">
                <a16:creationId xmlns:a16="http://schemas.microsoft.com/office/drawing/2014/main" id="{2FE6B524-7E67-40EB-8D48-A440269920D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35858" y="758861"/>
            <a:ext cx="708474" cy="70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243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1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1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1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1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1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1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1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1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1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2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2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2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2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2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2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ART_0" val="eyIkaWQiOiIxIiwiQ3VsdHVyZUluZm9OYW1lIjoiZnItQ0EiLCJTdHlsZU5hbWUiOm51bGwsIlZlcnNpb24iOnsiJGlkIjoiMiIsIlZlcnNpb24iOiIzLjEuMSIsIk9yaWdpbmFsQXNzZW1ibHlWZXJzaW9uIjoiMy4yMC4wMC4wMCIsIkVkaXRpb24iOiJCYXNpYyIsIklzUGx1c0VkaXRpb24iOmZhbHNlfSwiRWZmZWN0IjoxLCJTdHlsZSI6eyIkaWQiOiIzIiwiVGltZWJhbmRTdHlsZSI6eyIkaWQiOiI0IiwiU2NhbGVNYXJraW5nIjowLCJTaGFwZSI6MTMsIlNoYXBlU3R5bGUiOnsiJGlkIjoiNSIsIk1hcmdpbiI6eyIkaWQiOiI2IiwiVG9wIjowLCJMZWZ0IjoxMCwiUmlnaHQiOjEwLCJCb3R0b20iOjB9LCJQYWRkaW5nIjp7IiRpZCI6IjciLCJUb3AiOjUsIkxlZnQiOjEzLCJSaWdodCI6MTMsIkJvdHRvbSI6NX0sIkJhY2tncm91bmQiOnsiJGlkIjoiOCIsIkNvbG9yIjp7IiRpZCI6IjkiLCJBIjoyNTUsIlIiOjY4LCJHIjo4NCwiQiI6MTA2fX0sIklzVmlzaWJsZSI6dHJ1ZSwiV2lkdGgiOjg1OC4wLCJIZWlnaHQiOjMwLjAsIkJvcmRlclN0eWxlIjp7IiRpZCI6IjEwIiwiTGluZUNvbG9yIjp7IiRpZCI6IjExIiwiJHR5cGUiOiJOTFJFLkNvbW1vbi5Eb20uU29saWRDb2xvckJydXNoLCBOTFJFLkNvbW1vbiIsIkNvbG9yIjp7IiRpZCI6IjEyIiwiQSI6MjU1LCJSIjoyNTUsIkciOjAsIkIiOjB9fSwiTGluZVdlaWdodCI6MC4wLCJMaW5lVHlwZSI6MCwiUGFyZW50U3R5bGUiOm51bGx9LCJQYXJlbnRTdHlsZSI6bnVsbH0sIlJpZ2h0RW5kQ2Fwc1N0eWxlIjp7IiRpZCI6IjEzIiwiRm9udFNldHRpbmdzIjp7IiRpZCI6IjE0IiwiRm9udFNpemUiOjE4LCJGb250TmFtZSI6IkNhbGlicmkiLCJJc0JvbGQiOnRydWUsIklzSXRhbGljIjpmYWxzZSwiSXNVbmRlcmxpbmVkIjpmYWxzZSwiUGFyZW50U3R5bGUiOm51bGx9LCJBdXRvU2l6ZSI6MCwiRm9yZWdyb3VuZCI6eyIkaWQiOiIxNSIsIkNvbG9yIjp7IiRpZCI6IjE2IiwiQSI6MjU1LCJSIjoyMzcsIkciOjEyNSwiQiI6NDl9fSwiTWF4V2lkdGgiOiJJbmZpbml0eSIsIk1heEhlaWdodCI6IkluZmluaXR5IiwiU21hcnRGb3JlZ3JvdW5kSXNBY3RpdmUiOmZhbHNlLCJIb3Jpem9udGFsQWxpZ25tZW50IjowLCJWZXJ0aWNhbEFsaWdubWVudCI6MCwiU21hcnRGb3JlZ3JvdW5kIjpudWxsLCJNYXJnaW4iOnsiJGlkIjoiMTciLCJUb3AiOjAsIkxlZnQiOjAsIlJpZ2h0IjoyMCwiQm90dG9tIjowfSwiUGFkZGluZyI6eyIkaWQiOiIxOCIsIlRvcCI6MCwiTGVmdCI6MCwiUmlnaHQiOjAsIkJvdHRvbSI6MH0sIkJhY2tncm91bmQiOnsiJGlkIjoiMTkiLCJDb2xvciI6eyIkaWQiOiIyMCIsIkEiOjg5LCJSIjowLCJHIjowLCJCIjowfX0sIklzVmlzaWJsZSI6dHJ1ZSwiV2lkdGgiOjAuMCwiSGVpZ2h0IjowLjAsIkJvcmRlclN0eWxlIjpudWxsLCJQYXJlbnRTdHlsZSI6bnVsbH0sIkxlZnRFbmRDYXBzU3R5bGUiOnsiJGlkIjoiMjEiLCJGb250U2V0dGluZ3MiOnsiJGlkIjoiMjIiLCJGb250U2l6ZSI6MTgsIkZvbnROYW1lIjoiQ2FsaWJyaSIsIklzQm9sZCI6dHJ1ZSwiSXNJdGFsaWMiOmZhbHNlLCJJc1VuZGVybGluZWQiOmZhbHNlLCJQYXJlbnRTdHlsZSI6bnVsbH0sIkF1dG9TaXplIjowLCJGb3JlZ3JvdW5kIjp7IiRpZCI6IjIzIiwiQ29sb3IiOnsiJGlkIjoiMjQiLCJBIjoyNTUsIlIiOjIzNywiRyI6MTI1LCJCIjo0OX19LCJNYXhXaWR0aCI6IkluZmluaXR5IiwiTWF4SGVpZ2h0IjoiSW5maW5pdHkiLCJTbWFydEZvcmVncm91bmRJc0FjdGl2ZSI6ZmFsc2UsIkhvcml6b250YWxBbGlnbm1lbnQiOjAsIlZlcnRpY2FsQWxpZ25tZW50IjowLCJTbWFydEZvcmVncm91bmQiOm51bGwsIk1hcmdpbiI6eyIkaWQiOiIyNSIsIlRvcCI6MCwiTGVmdCI6MjAsIlJpZ2h0IjowLCJCb3R0b20iOjB9LCJQYWRkaW5nIjp7IiRpZCI6IjI2IiwiVG9wIjowLCJMZWZ0IjowLCJSaWdodCI6MCwiQm90dG9tIjowfSwiQmFja2dyb3VuZCI6eyIkaWQiOiIyNyIsIkNvbG9yIjp7IiRyZWYiOiIyMCJ9fSwiSXNWaXNpYmxlIjpmYWxzZSwiV2lkdGgiOjAuMCwiSGVpZ2h0IjowLjAsIkJvcmRlclN0eWxlIjpudWxsLCJQYXJlbnRTdHlsZSI6bnVsbH0sIlRvZGF5VGV4dFN0eWxlIjp7IiRpZCI6IjI4IiwiRm9udFNldHRpbmdzIjp7IiRpZCI6IjI5IiwiRm9udFNpemUiOjEyLCJGb250TmFtZSI6IkNhbGlicmkiLCJJc0JvbGQiOmZhbHNlLCJJc0l0YWxpYyI6ZmFsc2UsIklzVW5kZXJsaW5lZCI6ZmFsc2UsIlBhcmVudFN0eWxlIjpudWxsfSwiQXV0b1NpemUiOjAsIkZvcmVncm91bmQiOnsiJGlkIjoiMzAiLCJDb2xvciI6eyIkaWQiOiIzMSIsIkEiOjI1NSwiUiI6MCwiRyI6MCwiQiI6MH19LCJNYXhXaWR0aCI6MjAwLjAsIk1heEhlaWdodCI6IkluZmluaXR5IiwiU21hcnRGb3JlZ3JvdW5kSXNBY3RpdmUiOmZhbHNlLCJIb3Jpem9udGFsQWxpZ25tZW50IjowLCJWZXJ0aWNhbEFsaWdubWVudCI6MCwiU21hcnRGb3JlZ3JvdW5kIjpudWxsLCJNYXJnaW4iOnsiJGlkIjoiMzIiLCJUb3AiOjAsIkxlZnQiOjAsIlJpZ2h0IjowLCJCb3R0b20iOjB9LCJQYWRkaW5nIjp7IiRpZCI6IjMzIiwiVG9wIjowLCJMZWZ0IjowLCJSaWdodCI6MCwiQm90dG9tIjowfSwiQmFja2dyb3VuZCI6eyIkaWQiOiIzNCIsIkNvbG9yIjp7IiRyZWYiOiIyMCJ9fSwiSXNWaXNpYmxlIjp0cnVlLCJXaWR0aCI6MC4wLCJIZWlnaHQiOjAuMCwiQm9yZGVyU3R5bGUiOm51bGwsIlBhcmVudFN0eWxlIjpudWxsfSwiVG9kYXlNYXJrZXJTdHlsZSI6eyIkaWQiOiIzNSIsIk1hcmdpbiI6eyIkaWQiOiIzNiIsIlRvcCI6MCwiTGVmdCI6MCwiUmlnaHQiOjAsIkJvdHRvbSI6MH0sIlBhZGRpbmciOnsiJGlkIjoiMzciLCJUb3AiOjAsIkxlZnQiOjAsIlJpZ2h0IjowLCJCb3R0b20iOjB9LCJCYWNrZ3JvdW5kIjp7IiRpZCI6IjM4IiwiQ29sb3IiOnsiJGlkIjoiMzkiLCJBIjoyNTUsIlIiOjI1NSwiRyI6MCwiQiI6MH19LCJJc1Zpc2libGUiOnRydWUsIldpZHRoIjowLjAsIkhlaWdodCI6MC4wLCJCb3JkZXJTdHlsZSI6bnVsbCwiUGFyZW50U3R5bGUiOm51bGx9LCJTY2FsZVN0eWxlIjp7IiRpZCI6IjQwIiwiU2hvd1NlZ21lbnRTZXBhcmF0b3JzIjp0cnVlLCJTZWdtZW50U2VwYXJhdG9yT3BhY2l0eSI6MzAsIkZvbnRTZXR0aW5ncyI6eyIkaWQiOiI0MSIsIkZvbnRTaXplIjoxMiwiRm9udE5hbWUiOiJDYWxpYnJpIiwiSXNCb2xkIjpmYWxzZSwiSXNJdGFsaWMiOmZhbHNlLCJJc1VuZGVybGluZWQiOmZhbHNlLCJQYXJlbnRTdHlsZSI6bnVsbH0sIkF1dG9TaXplIjowLCJGb3JlZ3JvdW5kIjp7IiRpZCI6IjQyIiwiQ29sb3IiOnsiJGlkIjoiNDMiLCJBIjoyNTUsIlIiOjI1NSwiRyI6MjU1LCJCIjoyNTV9fSwiTWF4V2lkdGgiOjIwMC4wLCJNYXhIZWlnaHQiOiJJbmZpbml0eSIsIlNtYXJ0Rm9yZWdyb3VuZElzQWN0aXZlIjpmYWxzZSwiSG9yaXpvbnRhbEFsaWdubWVudCI6MCwiVmVydGljYWxBbGlnbm1lbnQiOjEsIlNtYXJ0Rm9yZWdyb3VuZCI6bnVsbCwiTWFyZ2luIjp7IiRpZCI6IjQ0IiwiVG9wIjowLCJMZWZ0Ijo1LCJSaWdodCI6MCwiQm90dG9tIjowfSwiUGFkZGluZyI6eyIkaWQiOiI0NSIsIlRvcCI6MCwiTGVmdCI6MCwiUmlnaHQiOjAsIkJvdHRvbSI6MH0sIkJhY2tncm91bmQiOnsiJGlkIjoiNDYiLCJDb2xvciI6eyIkcmVmIjoiMjAifX0sIklzVmlzaWJsZSI6dHJ1ZSwiV2lkdGgiOjAuMCwiSGVpZ2h0IjowLjAsIkJvcmRlclN0eWxlIjpudWxsLCJQYXJlbnRTdHlsZSI6bnVsbH0sIkVsYXBzZWRUaW1lQmFja2dyb3VuZCI6eyIkaWQiOiI0NyIsIkNvbG9yIjp7IiRpZCI6IjQ4IiwiQSI6NzcsIlIiOjI1NSwiRyI6MCwiQiI6MH19LCJBcHBlbmRZZWFyT25ZZWFyQ2hhbmdlIjp0cnVlLCJFbGFwc2VkVGltZUZvcm1hdCI6MSwiVG9kYXlNYXJrZXJQb3NpdGlvbiI6MywiUXVpY2tQb3NpdGlvbiI6MSwiQWJzb2x1dGVQb3NpdGlvbiI6MjQwLjAsIk1hcmdpbiI6eyIkaWQiOiI0OSIsIlRvcCI6MCwiTGVmdCI6MTAsIlJpZ2h0IjoxMCwiQm90dG9tIjowfSwiUGFkZGluZyI6eyIkaWQiOiI1MCIsIlRvcCI6MCwiTGVmdCI6MCwiUmlnaHQiOjAsIkJvdHRvbSI6MH0sIkJhY2tncm91bmQiOnsiJGlkIjoiNTEiLCJDb2xvciI6eyIkaWQiOiI1MiIsIkEiOjI1NSwiUiI6MTE1LCJHIjoxMTUsIkIiOjExNX19LCJJc1Zpc2libGUiOnRydWUsIldpZHRoIjowLjAsIkhlaWdodCI6MC4wLCJCb3JkZXJTdHlsZSI6bnVsbCwiUGFyZW50U3R5bGUiOm51bGx9LCJEZWZhdWx0TWlsZXN0b25lU3R5bGUiOnsiJGlkIjoiNTMiLCJTaGFwZSI6MiwiQ29ubmVjdG9yTWFyZ2luIjp7IiRpZCI6IjU0IiwiVG9wIjowLCJMZWZ0IjoyLCJSaWdodCI6MiwiQm90dG9tIjowfSwiQ29ubmVjdG9yU3R5bGUiOnsiJGlkIjoiNTUiLCJMaW5lQ29sb3IiOnsiJGlkIjoiNTYiLCIkdHlwZSI6Ik5MUkUuQ29tbW9uLkRvbS5Tb2xpZENvbG9yQnJ1c2gsIE5MUkUuQ29tbW9uIiwiQ29sb3IiOnsiJGlkIjoiNTciLCJBIjoxMjcsIlIiOjMxLCJHIjo3MywiQiI6MTI2fX0sIkxpbmVXZWlnaHQiOjEuMCwiTGluZVR5cGUiOjAsIlBhcmVudFN0eWxlIjpudWxsfSwiSXNCZWxvd1RpbWViYW5kIjpmYWxzZSwiSGlkZURhdGUiOmZhbHNlLCJTaGFwZVNpemUiOjEsIlNwYWNpbmciOjIuMCwiUGFkZGluZyI6eyIkaWQiOiI1OCIsIlRvcCI6NywiTGVmdCI6MywiUmlnaHQiOjAsIkJvdHRvbSI6Mn0sIlNoYXBlU3R5bGUiOnsiJGlkIjoiNTkiLCJNYXJnaW4iOnsiJGlkIjoiNjAiLCJUb3AiOjAsIkxlZnQiOjAsIlJpZ2h0IjowLCJCb3R0b20iOjB9LCJQYWRkaW5nIjp7IiRpZCI6IjYxIiwiVG9wIjowLCJMZWZ0IjowLCJSaWdodCI6MCwiQm90dG9tIjowfSwiQmFja2dyb3VuZCI6eyIkaWQiOiI2MiIsIkNvbG9yIjp7IiRpZCI6IjYzIiwiQSI6MjU1LCJSIjowLCJHIjoxMTQsIkIiOjE4OH19LCJJc1Zpc2libGUiOnRydWUsIldpZHRoIjoxOC4wLCJIZWlnaHQiOjIwLjAsIkJvcmRlclN0eWxlIjp7IiRpZCI6IjY0IiwiTGluZUNvbG9yIjp7IiRpZCI6IjY1IiwiJHR5cGUiOiJOTFJFLkNvbW1vbi5Eb20uU29saWRDb2xvckJydXNoLCBOTFJFLkNvbW1vbiIsIkNvbG9yIjp7IiRpZCI6IjY2IiwiQSI6MjU1LCJSIjoyNTUsIkciOjAsIkIiOjB9fSwiTGluZVdlaWdodCI6MC4wLCJMaW5lVHlwZSI6MCwiUGFyZW50U3R5bGUiOm51bGx9LCJQYXJlbnRTdHlsZSI6bnVsbH0sIlRpdGxlU3R5bGUiOnsiJGlkIjoiNjciLCJGb250U2V0dGluZ3MiOnsiJGlkIjoiNjgiLCJGb250U2l6ZSI6MTEsIkZvbnROYW1lIjoiQ2FsaWJyaSIsIklzQm9sZCI6dHJ1ZSwiSXNJdGFsaWMiOmZhbHNlLCJJc1VuZGVybGluZWQiOmZhbHNlLCJQYXJlbnRTdHlsZSI6bnVsbH0sIkF1dG9TaXplIjowLCJGb3JlZ3JvdW5kIjp7IiRpZCI6IjY5IiwiQ29sb3IiOnsiJGlkIjoiNzAiLCJBIjoyNTUsIlIiOjAsIkciOjAsIkIiOjB9fSwiTWF4V2lkdGgiOjIwMC4wLCJNYXhIZWlnaHQiOiJJbmZpbml0eSIsIlNtYXJ0Rm9yZWdyb3VuZElzQWN0aXZlIjpmYWxzZSwiSG9yaXpvbnRhbEFsaWdubWVudCI6MCwiVmVydGljYWxBbGlnbm1lbnQiOjAsIlNtYXJ0Rm9yZWdyb3VuZCI6bnVsbCwiTWFyZ2luIjp7IiRpZCI6IjcxIiwiVG9wIjowLCJMZWZ0IjowLCJSaWdodCI6MCwiQm90dG9tIjowfSwiUGFkZGluZyI6eyIkaWQiOiI3MiIsIlRvcCI6MCwiTGVmdCI6MCwiUmlnaHQiOjAsIkJvdHRvbSI6MH0sIkJhY2tncm91bmQiOnsiJGlkIjoiNzMiLCJDb2xvciI6eyIkcmVmIjoiMjAifX0sIklzVmlzaWJsZSI6dHJ1ZSwiV2lkdGgiOjAuMCwiSGVpZ2h0IjowLjAsIkJvcmRlclN0eWxlIjpudWxsLCJQYXJlbnRTdHlsZSI6bnVsbH0sIkRhdGVTdHlsZSI6eyIkaWQiOiI3NCIsIkZvbnRTZXR0aW5ncyI6eyIkaWQiOiI3NSIsIkZvbnRTaXplIjoxMCwiRm9udE5hbWUiOiJDYWxpYnJpIiwiSXNCb2xkIjpmYWxzZSwiSXNJdGFsaWMiOmZhbHNlLCJJc1VuZGVybGluZWQiOmZhbHNlLCJQYXJlbnRTdHlsZSI6bnVsbH0sIkF1dG9TaXplIjowLCJGb3JlZ3JvdW5kIjp7IiRpZCI6Ijc2IiwiQ29sb3IiOnsiJGlkIjoiNzciLCJBIjoyNTUsIlIiOjY4LCJHIjo4NCwiQiI6MTA2fX0sIk1heFdpZHRoIjoyMDAuMCwiTWF4SGVpZ2h0IjoiSW5maW5pdHkiLCJTbWFydEZvcmVncm91bmRJc0FjdGl2ZSI6ZmFsc2UsIkhvcml6b250YWxBbGlnbm1lbnQiOjAsIlZlcnRpY2FsQWxpZ25tZW50IjowLCJTbWFydEZvcmVncm91bmQiOm51bGwsIk1hcmdpbiI6eyIkaWQiOiI3OCIsIlRvcCI6MCwiTGVmdCI6MCwiUmlnaHQiOjAsIkJvdHRvbSI6MH0sIlBhZGRpbmciOnsiJGlkIjoiNzkiLCJUb3AiOjAsIkxlZnQiOjAsIlJpZ2h0IjowLCJCb3R0b20iOjB9LCJCYWNrZ3JvdW5kIjp7IiRpZCI6IjgwIiwiQ29sb3IiOnsiJHJlZiI6IjIwIn19LCJJc1Zpc2libGUiOnRydWUsIldpZHRoIjowLjAsIkhlaWdodCI6MC4wLCJCb3JkZXJTdHlsZSI6bnVsbCwiUGFyZW50U3R5bGUiOm51bGx9LCJEYXRlRm9ybWF0Ijp7IiRpZCI6IjgxIiwiRm9ybWF0U3RyaW5nIjoiTS9kL3l5eXk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RGVmYXVsdFRhc2tTdHlsZSI6eyIkaWQiOiI4MiIsIlNoYXBlIjoyLCJTaGFwZVRoaWNrbmVzcyI6MSwiRHVyYXRpb25Gb3JtYXQiOjAsIkluY2x1ZGVOb25Xb3JraW5nRGF5c0luRHVyYXRpb24iOmZhbHNlLCJQZXJjZW50YWdlQ29tcGxldGVTdHlsZSI6eyIkaWQiOiI4MyIsIkZvbnRTZXR0aW5ncyI6eyIkaWQiOiI4NCIsIkZvbnRTaXplIjoxMCwiRm9udE5hbWUiOiJDYWxpYnJpIiwiSXNCb2xkIjpmYWxzZSwiSXNJdGFsaWMiOmZhbHNlLCJJc1VuZGVybGluZWQiOmZhbHNlLCJQYXJlbnRTdHlsZSI6bnVsbH0sIkF1dG9TaXplIjowLCJGb3JlZ3JvdW5kIjp7IiRpZCI6Ijg1IiwiQ29sb3IiOnsiJGlkIjoiODYiLCJBIjoyNTUsIlIiOjIzNywiRyI6MTI1LCJCIjo0OX19LCJNYXhXaWR0aCI6MjAwLjAsIk1heEhlaWdodCI6IkluZmluaXR5IiwiU21hcnRGb3JlZ3JvdW5kSXNBY3RpdmUiOmZhbHNlLCJIb3Jpem9udGFsQWxpZ25tZW50IjowLCJWZXJ0aWNhbEFsaWdubWVudCI6MCwiU21hcnRGb3JlZ3JvdW5kIjpudWxsLCJNYXJnaW4iOnsiJGlkIjoiODciLCJUb3AiOjAsIkxlZnQiOjAsIlJpZ2h0IjowLCJCb3R0b20iOjB9LCJQYWRkaW5nIjp7IiRpZCI6Ijg4IiwiVG9wIjowLCJMZWZ0IjowLCJSaWdodCI6MCwiQm90dG9tIjowfSwiQmFja2dyb3VuZCI6eyIkaWQiOiI4OSIsIkNvbG9yIjp7IiRyZWYiOiIyMCJ9fSwiSXNWaXNpYmxlIjp0cnVlLCJXaWR0aCI6MC4wLCJIZWlnaHQiOjAuMCwiQm9yZGVyU3R5bGUiOm51bGwsIlBhcmVudFN0eWxlIjpudWxsfSwiRHVyYXRpb25TdHlsZSI6eyIkaWQiOiI5MCIsIkZvbnRTZXR0aW5ncyI6eyIkaWQiOiI5MSIsIkZvbnRTaXplIjoxMCwiRm9udE5hbWUiOiJDYWxpYnJpIiwiSXNCb2xkIjpmYWxzZSwiSXNJdGFsaWMiOmZhbHNlLCJJc1VuZGVybGluZWQiOmZhbHNlLCJQYXJlbnRTdHlsZSI6bnVsbH0sIkF1dG9TaXplIjowLCJGb3JlZ3JvdW5kIjp7IiRpZCI6IjkyIiwiQ29sb3IiOnsiJGlkIjoiOTMiLCJBIjoyNTUsIlIiOjIzNywiRyI6MTI1LCJCIjo0OX19LCJNYXhXaWR0aCI6MjAwLjAsIk1heEhlaWdodCI6IkluZmluaXR5IiwiU21hcnRGb3JlZ3JvdW5kSXNBY3RpdmUiOmZhbHNlLCJIb3Jpem9udGFsQWxpZ25tZW50IjowLCJWZXJ0aWNhbEFsaWdubWVudCI6MCwiU21hcnRGb3JlZ3JvdW5kIjpudWxsLCJNYXJnaW4iOnsiJGlkIjoiOTQiLCJUb3AiOjAsIkxlZnQiOjAsIlJpZ2h0IjowLCJCb3R0b20iOjB9LCJQYWRkaW5nIjp7IiRpZCI6Ijk1IiwiVG9wIjowLCJMZWZ0IjowLCJSaWdodCI6MCwiQm90dG9tIjowfSwiQmFja2dyb3VuZCI6eyIkaWQiOiI5NiIsIkNvbG9yIjp7IiRyZWYiOiIyMCJ9fSwiSXNWaXNpYmxlIjp0cnVlLCJXaWR0aCI6MC4wLCJIZWlnaHQiOjAuMCwiQm9yZGVyU3R5bGUiOm51bGwsIlBhcmVudFN0eWxlIjpudWxsfSwiSG9yaXpvbnRhbENvbm5lY3RvclN0eWxlIjp7IiRpZCI6Ijk3IiwiTGluZUNvbG9yIjp7IiRpZCI6Ijk4IiwiJHR5cGUiOiJOTFJFLkNvbW1vbi5Eb20uU29saWRDb2xvckJydXNoLCBOTFJFLkNvbW1vbiIsIkNvbG9yIjp7IiRpZCI6Ijk5IiwiQSI6MjU1LCJSIjoyMDQsIkciOjIwNCwiQiI6MjA0fX0sIkxpbmVXZWlnaHQiOjEuMCwiTGluZVR5cGUiOjAsIlBhcmVudFN0eWxlIjpudWxsfSwiVmVydGljYWxDb25uZWN0b3JTdHlsZSI6eyIkaWQiOiIxMDAiLCJMaW5lQ29sb3IiOnsiJGlkIjoiMTAxIiwiJHR5cGUiOiJOTFJFLkNvbW1vbi5Eb20uU29saWRDb2xvckJydXNoLCBOTFJFLkNvbW1vbiIsIkNvbG9yIjp7IiRpZCI6IjEwMiIsIkEiOjI1NSwiUiI6MjA0LCJHIjoyMDQsIkIiOjIwNH19LCJMaW5lV2VpZ2h0IjowLjAsIkxpbmVUeXBlIjowLCJQYXJlbnRTdHlsZSI6bnVsbH0sIk1hcmdpbiI6bnVsbCwiU3RhcnREYXRlUG9zaXRpb24iOjMsIkVuZERhdGVQb3NpdGlvbiI6NCwiRGF0ZUlzVmlzaWJsZSI6dHJ1ZSwiVGl0bGVQb3NpdGlvbiI6MiwiRHVyYXRpb25Qb3NpdGlvbiI6NiwiUGVyY2VudGFnZUNvbXBsZXRlZFBvc2l0aW9uIjo2LCJTcGFjaW5nIjo1LCJJc0JlbG93VGltZWJhbmQiOnRydWUsIlBlcmNlbnRhZ2VDb21wbGV0ZVNoYXBlT3BhY2l0eSI6MzUsIlNoYXBlU3R5bGUiOnsiJGlkIjoiMTAzIiwiTWFyZ2luIjp7IiRpZCI6IjEwNCIsIlRvcCI6MCwiTGVmdCI6NCwiUmlnaHQiOjQsIkJvdHRvbSI6MH0sIlBhZGRpbmciOnsiJGlkIjoiMTA1IiwiVG9wIjowLCJMZWZ0IjowLCJSaWdodCI6MCwiQm90dG9tIjowfSwiQmFja2dyb3VuZCI6eyIkaWQiOiIxMDYiLCJDb2xvciI6eyIkaWQiOiIxMDciLCJBIjoyNTUsIlIiOjAsIkciOjExNCwiQiI6MTg4fX0sIklzVmlzaWJsZSI6dHJ1ZSwiV2lkdGgiOjAuMCwiSGVpZ2h0IjoxNi4wLCJCb3JkZXJTdHlsZSI6eyIkaWQiOiIxMDgiLCJMaW5lQ29sb3IiOnsiJGlkIjoiMTA5IiwiJHR5cGUiOiJOTFJFLkNvbW1vbi5Eb20uU29saWRDb2xvckJydXNoLCBOTFJFLkNvbW1vbiIsIkNvbG9yIjp7IiRpZCI6IjExMCIsIkEiOjI1NSwiUiI6MjU1LCJHIjowLCJCIjowfX0sIkxpbmVXZWlnaHQiOjAuMCwiTGluZVR5cGUiOjAsIlBhcmVudFN0eWxlIjpudWxsfSwiUGFyZW50U3R5bGUiOm51bGx9LCJUaXRsZVN0eWxlIjp7IiRpZCI6IjExMSIsIkZvbnRTZXR0aW5ncyI6eyIkaWQiOiIxMTIiLCJGb250U2l6ZSI6MTEsIkZvbnROYW1lIjoiQ2FsaWJyaSIsIklzQm9sZCI6dHJ1ZSwiSXNJdGFsaWMiOmZhbHNlLCJJc1VuZGVybGluZWQiOmZhbHNlLCJQYXJlbnRTdHlsZSI6bnVsbH0sIkF1dG9TaXplIjowLCJGb3JlZ3JvdW5kIjp7IiRpZCI6IjExMyIsIkNvbG9yIjp7IiRpZCI6IjExNCIsIkEiOjI1NSwiUiI6MCwiRyI6MCwiQiI6MH19LCJNYXhXaWR0aCI6OTYwLjAsIk1heEhlaWdodCI6IkluZmluaXR5IiwiU21hcnRGb3JlZ3JvdW5kSXNBY3RpdmUiOmZhbHNlLCJIb3Jpem9udGFsQWxpZ25tZW50IjoxLCJWZXJ0aWNhbEFsaWdubWVudCI6MCwiU21hcnRGb3JlZ3JvdW5kIjpudWxsLCJNYXJnaW4iOnsiJGlkIjoiMTE1IiwiVG9wIjowLCJMZWZ0IjowLCJSaWdodCI6MCwiQm90dG9tIjowfSwiUGFkZGluZyI6eyIkaWQiOiIxMTYiLCJUb3AiOjAsIkxlZnQiOjAsIlJpZ2h0IjowLCJCb3R0b20iOjB9LCJCYWNrZ3JvdW5kIjp7IiRpZCI6IjExNyIsIkNvbG9yIjp7IiRyZWYiOiIyMCJ9fSwiSXNWaXNpYmxlIjp0cnVlLCJXaWR0aCI6MC4wLCJIZWlnaHQiOjAuMCwiQm9yZGVyU3R5bGUiOm51bGwsIlBhcmVudFN0eWxlIjpudWxsfSwiRGF0ZVN0eWxlIjp7IiRpZCI6IjExOCIsIkZvbnRTZXR0aW5ncyI6eyIkaWQiOiIxMTkiLCJGb250U2l6ZSI6MTAsIkZvbnROYW1lIjoiQ2FsaWJyaSIsIklzQm9sZCI6ZmFsc2UsIklzSXRhbGljIjpmYWxzZSwiSXNVbmRlcmxpbmVkIjpmYWxzZSwiUGFyZW50U3R5bGUiOm51bGx9LCJBdXRvU2l6ZSI6MCwiRm9yZWdyb3VuZCI6eyIkaWQiOiIxMjAiLCJDb2xvciI6eyIkaWQiOiIxMjEiLCJBIjoyNTUsIlIiOjY4LCJHIjo4NCwiQiI6MTA2fX0sIk1heFdpZHRoIjoyMDAuMCwiTWF4SGVpZ2h0IjoiSW5maW5pdHkiLCJTbWFydEZvcmVncm91bmRJc0FjdGl2ZSI6ZmFsc2UsIkhvcml6b250YWxBbGlnbm1lbnQiOjAsIlZlcnRpY2FsQWxpZ25tZW50IjowLCJTbWFydEZvcmVncm91bmQiOm51bGwsIk1hcmdpbiI6eyIkaWQiOiIxMjIiLCJUb3AiOjAsIkxlZnQiOjAsIlJpZ2h0IjowLCJCb3R0b20iOjB9LCJQYWRkaW5nIjp7IiRpZCI6IjEyMyIsIlRvcCI6MCwiTGVmdCI6MCwiUmlnaHQiOjAsIkJvdHRvbSI6MH0sIkJhY2tncm91bmQiOnsiJGlkIjoiMTI0IiwiQ29sb3IiOnsiJHJlZiI6IjIwIn19LCJJc1Zpc2libGUiOnRydWUsIldpZHRoIjowLjAsIkhlaWdodCI6MC4wLCJCb3JkZXJTdHlsZSI6bnVsbCwiUGFyZW50U3R5bGUiOm51bGx9LCJEYXRlRm9ybWF0Ijp7IiRpZCI6IjEyNSIsIkZvcm1hdFN0cmluZyI6Ik0vZC95eXl5IiwiU2VwYXJhdG9yIjoiLyIsIlVzZUludGVybmF0aW9uYWxEYXRlRm9ybWF0IjpmYWxzZSwiRGF0ZUlzVmlzaWJsZSI6dHJ1ZSwiVGltZUlzVmlzaWJsZSI6ZmFsc2UsIkhvdXJEaWdpdHMiOjEsIkFtUG1EZXNpZ25hdG9yIjoyLCJUcmltMDBNaW51dGVzIjpmYWxzZSwiTGFzdEtub3duVmlzaWJpbGl0eVN0YXRlIjpudWxsfSwiSXNWaXNpYmxlIjp0cnVlLCJQYXJlbnRTdHlsZSI6bnVsbCwiX2V4cGxpY2l0bHlTZXQiOnsiJGlkIjoiMTI2IiwiU2hhcGVTdHlsZSI6ZmFsc2UsIlRpdGxlU3R5bGUiOmZhbHNlLCJEYXRlU3R5bGUiOmZhbHNlLCJIb3Jpem9udGFsQ29ubmVjdG9yU3R5bGUiOmZhbHNlLCJWZXJ0aWNhbENvbm5lY3RvclN0eWxlIjpmYWxzZSwiUGVyY2VudGFnZUNvbXBsZXRlU2hhcGVPcGFjaXR5IjpmYWxzZSwiRHVyYXRpb25Gb3JtYXQiOmZhbHNlLCJEdXJhdGlvblBvc2l0aW9uIjpmYWxzZSwiRW5kRGF0ZVBvc2l0aW9uIjpmYWxzZSwiSXNCZWxvd1RpbWViYW5kIjpmYWxzZSwiUGVyY2VudGFnZUNvbXBsZXRlZFBvc2l0aW9uIjpmYWxzZSwiU2hhcGUiOmZhbHNlLCJTaGFwZVRoaWNrbmVzcyI6ZmFsc2UsIlNwYWNpbmciOmZhbHNlLCJTdGFydERhdGVQb3NpdGlvbiI6ZmFsc2UsIlRpdGxlUG9zaXRpb24iOmZhbHNlLCJEYXRlRm9ybWF0IjpmYWxzZSwiSXNWaXNpYmxlIjpmYWxzZSwiTWFyZ2luIjpmYWxzZX19LCJTaG93RWxhcHNlZFRpbWVHcmFkaWVudFN0eWxlIjpmYWxzZX0sIlNjYWxlIjp7IiRpZCI6IjEyNyIsIlN0YXJ0RGF0ZSI6IjAwMDEtMDEtMDFUMDA6MDA6MDAiLCJFbmREYXRlIjoiMjAxOC0wNC0xNlQyMzo1OTowMFoiLCJGb3JtYXQiOiJkIiwiVHlwZSI6MCwiQXV0b0RhdGVSYW5nZSI6dHJ1ZSwiV29ya2luZ0RheXMiOjEyNywiVG9kYXlNYXJrZXJUZXh0IjoiQXVqb3VyZCdodWkiLCJBdXRvU2NhbGVUeXBlIjpmYWxzZX0sIk1pbGVzdG9uZXMiOltdLCJUYXNrcyI6W3siJGlkIjoiMTI4IiwiR3JvdXBOYW1lIjpudWxsLCJTdGFydERhdGUiOiIyMDE4LTA0LTEwVDAwOjAwOjAwIiwiRW5kRGF0ZSI6IjIwMTgtMDQtMTBUMjM6NTk6MDAiLCJQZXJjZW50YWdlQ29tcGxldGUiOm51bGwsIlN0eWxlIjp7IiRpZCI6IjEyOSIsIlNoYXBlIjoyLCJTaGFwZVRoaWNrbmVzcyI6MSwiRHVyYXRpb25Gb3JtYXQiOjAsIkluY2x1ZGVOb25Xb3JraW5nRGF5c0luRHVyYXRpb24iOmZhbHNlLCJQZXJjZW50YWdlQ29tcGxldGVTdHlsZSI6eyIkaWQiOiIxMzAiLCJGb250U2V0dGluZ3MiOnsiJGlkIjoiMTMxIiwiRm9udFNpemUiOjEwLCJGb250TmFtZSI6IkNhbGlicmkiLCJJc0JvbGQiOmZhbHNlLCJJc0l0YWxpYyI6ZmFsc2UsIklzVW5kZXJsaW5lZCI6ZmFsc2UsIlBhcmVudFN0eWxlIjpudWxsfSwiQXV0b1NpemUiOjAsIkZvcmVncm91bmQiOnsiJGlkIjoiMTMyIiwiQ29sb3IiOnsiJHJlZiI6Ijg2In19LCJNYXhXaWR0aCI6MjAwLjAsIk1heEhlaWdodCI6IkluZmluaXR5IiwiU21hcnRGb3JlZ3JvdW5kSXNBY3RpdmUiOmZhbHNlLCJIb3Jpem9udGFsQWxpZ25tZW50IjowLCJWZXJ0aWNhbEFsaWdubWVudCI6MCwiU21hcnRGb3JlZ3JvdW5kIjpudWxsLCJNYXJnaW4iOnsiJGlkIjoiMTMzIiwiVG9wIjowLCJMZWZ0IjowLCJSaWdodCI6MCwiQm90dG9tIjowfSwiUGFkZGluZyI6eyIkaWQiOiIxMzQiLCJUb3AiOjAsIkxlZnQiOjAsIlJpZ2h0IjowLCJCb3R0b20iOjB9LCJCYWNrZ3JvdW5kIjp7IiRyZWYiOiI4OSJ9LCJJc1Zpc2libGUiOnRydWUsIldpZHRoIjowLjAsIkhlaWdodCI6MC4wLCJCb3JkZXJTdHlsZSI6eyIkaWQiOiIxMzUiLCJMaW5lQ29sb3IiOm51bGwsIkxpbmVXZWlnaHQiOjAuMCwiTGluZVR5cGUiOjAsIlBhcmVudFN0eWxlIjpudWxsfSwiUGFyZW50U3R5bGUiOm51bGx9LCJEdXJhdGlvblN0eWxlIjp7IiRpZCI6IjEzNiIsIkZvbnRTZXR0aW5ncyI6eyIkaWQiOiIxMzciLCJGb250U2l6ZSI6MTAsIkZvbnROYW1lIjoiQ2FsaWJyaSIsIklzQm9sZCI6ZmFsc2UsIklzSXRhbGljIjpmYWxzZSwiSXNVbmRlcmxpbmVkIjpmYWxzZSwiUGFyZW50U3R5bGUiOm51bGx9LCJBdXRvU2l6ZSI6MCwiRm9yZWdyb3VuZCI6eyIkaWQiOiIxMzgiLCJDb2xvciI6eyIkcmVmIjoiOTMifX0sIk1heFdpZHRoIjoyMDAuMCwiTWF4SGVpZ2h0IjoiSW5maW5pdHkiLCJTbWFydEZvcmVncm91bmRJc0FjdGl2ZSI6ZmFsc2UsIkhvcml6b250YWxBbGlnbm1lbnQiOjAsIlZlcnRpY2FsQWxpZ25tZW50IjowLCJTbWFydEZvcmVncm91bmQiOm51bGwsIk1hcmdpbiI6eyIkaWQiOiIxMzkiLCJUb3AiOjAsIkxlZnQiOjAsIlJpZ2h0IjowLCJCb3R0b20iOjB9LCJQYWRkaW5nIjp7IiRpZCI6IjE0MCIsIlRvcCI6MCwiTGVmdCI6MCwiUmlnaHQiOjAsIkJvdHRvbSI6MH0sIkJhY2tncm91bmQiOnsiJHJlZiI6Ijk2In0sIklzVmlzaWJsZSI6dHJ1ZSwiV2lkdGgiOjAuMCwiSGVpZ2h0IjowLjAsIkJvcmRlclN0eWxlIjp7IiRpZCI6IjE0MSIsIkxpbmVDb2xvciI6bnVsbCwiTGluZVdlaWdodCI6MC4wLCJMaW5lVHlwZSI6MCwiUGFyZW50U3R5bGUiOm51bGx9LCJQYXJlbnRTdHlsZSI6bnVsbH0sIkhvcml6b250YWxDb25uZWN0b3JTdHlsZSI6eyIkaWQiOiIxNDIiLCJMaW5lQ29sb3IiOnsiJHJlZiI6Ijk4In0sIkxpbmVXZWlnaHQiOjEuMCwiTGluZVR5cGUiOjAsIlBhcmVudFN0eWxlIjpudWxsfSwiVmVydGljYWxDb25uZWN0b3JTdHlsZSI6eyIkaWQiOiIxNDMiLCJMaW5lQ29sb3IiOnsiJHJlZiI6IjEwMSJ9LCJMaW5lV2VpZ2h0IjowLjAsIkxpbmVUeXBlIjowLCJQYXJlbnRTdHlsZSI6bnVsbH0sIk1hcmdpbiI6bnVsbCwiU3RhcnREYXRlUG9zaXRpb24iOjMsIkVuZERhdGVQb3NpdGlvbiI6NCwiRGF0ZUlzVmlzaWJsZSI6dHJ1ZSwiVGl0bGVQb3NpdGlvbiI6MiwiRHVyYXRpb25Qb3NpdGlvbiI6NiwiUGVyY2VudGFnZUNvbXBsZXRlZFBvc2l0aW9uIjo2LCJTcGFjaW5nIjo1LCJJc0JlbG93VGltZWJhbmQiOnRydWUsIlBlcmNlbnRhZ2VDb21wbGV0ZVNoYXBlT3BhY2l0eSI6MzUsIlNoYXBlU3R5bGUiOnsiJGlkIjoiMTQ0IiwiTWFyZ2luIjp7IiRpZCI6IjE0NSIsIlRvcCI6MCwiTGVmdCI6NCwiUmlnaHQiOjQsIkJvdHRvbSI6MH0sIlBhZGRpbmciOnsiJGlkIjoiMTQ2IiwiVG9wIjowLCJMZWZ0IjowLCJSaWdodCI6MCwiQm90dG9tIjowfSwiQmFja2dyb3VuZCI6eyIkaWQiOiIxNDciLCJDb2xvciI6eyIkaWQiOiIxNDgiLCJBIjoyNTUsIlIiOjIyOCwiRyI6MTMxLCJCIjoxOH19LCJJc1Zpc2libGUiOnRydWUsIldpZHRoIjowLjAsIkhlaWdodCI6MTYuMCwiQm9yZGVyU3R5bGUiOnsiJGlkIjoiMTQ5IiwiTGluZUNvbG9yIjp7IiRyZWYiOiIxMDkifSwiTGluZVdlaWdodCI6MC4wLCJMaW5lVHlwZSI6MCwiUGFyZW50U3R5bGUiOm51bGx9LCJQYXJlbnRTdHlsZSI6bnVsbH0sIlRpdGxlU3R5bGUiOnsiJGlkIjoiMTUwIiwiRm9udFNldHRpbmdzIjp7IiRpZCI6IjE1MSIsIkZvbnRTaXplIjoxMSwiRm9udE5hbWUiOiJDYWxpYnJpIiwiSXNCb2xkIjp0cnVlLCJJc0l0YWxpYyI6ZmFsc2UsIklzVW5kZXJsaW5lZCI6ZmFsc2UsIlBhcmVudFN0eWxlIjpudWxsfSwiQXV0b1NpemUiOjAsIkZvcmVncm91bmQiOnsiJGlkIjoiMTUyIiwiQ29sb3IiOnsiJHJlZiI6IjExNCJ9fSwiTWF4V2lkdGgiOjk2MC4wLCJNYXhIZWlnaHQiOiJJbmZpbml0eSIsIlNtYXJ0Rm9yZWdyb3VuZElzQWN0aXZlIjpmYWxzZSwiSG9yaXpvbnRhbEFsaWdubWVudCI6MSwiVmVydGljYWxBbGlnbm1lbnQiOjAsIlNtYXJ0Rm9yZWdyb3VuZCI6bnVsbCwiTWFyZ2luIjp7IiRpZCI6IjE1MyIsIlRvcCI6MCwiTGVmdCI6MCwiUmlnaHQiOjAsIkJvdHRvbSI6MH0sIlBhZGRpbmciOnsiJGlkIjoiMTU0IiwiVG9wIjowLCJMZWZ0IjowLCJSaWdodCI6MCwiQm90dG9tIjowfSwiQmFja2dyb3VuZCI6eyIkcmVmIjoiMTE3In0sIklzVmlzaWJsZSI6dHJ1ZSwiV2lkdGgiOjAuMCwiSGVpZ2h0IjowLjAsIkJvcmRlclN0eWxlIjp7IiRpZCI6IjE1NSIsIkxpbmVDb2xvciI6bnVsbCwiTGluZVdlaWdodCI6MC4wLCJMaW5lVHlwZSI6MCwiUGFyZW50U3R5bGUiOm51bGx9LCJQYXJlbnRTdHlsZSI6bnVsbH0sIkRhdGVTdHlsZSI6eyIkaWQiOiIxNTYiLCJGb250U2V0dGluZ3MiOnsiJGlkIjoiMTU3IiwiRm9udFNpemUiOjEwLCJGb250TmFtZSI6IkNhbGlicmkiLCJJc0JvbGQiOmZhbHNlLCJJc0l0YWxpYyI6ZmFsc2UsIklzVW5kZXJsaW5lZCI6ZmFsc2UsIlBhcmVudFN0eWxlIjpudWxsfSwiQXV0b1NpemUiOjAsIkZvcmVncm91bmQiOnsiJGlkIjoiMTU4IiwiQ29sb3IiOnsiJHJlZiI6IjEyMSJ9fSwiTWF4V2lkdGgiOjIwMC4wLCJNYXhIZWlnaHQiOiJJbmZpbml0eSIsIlNtYXJ0Rm9yZWdyb3VuZElzQWN0aXZlIjpmYWxzZSwiSG9yaXpvbnRhbEFsaWdubWVudCI6MCwiVmVydGljYWxBbGlnbm1lbnQiOjAsIlNtYXJ0Rm9yZWdyb3VuZCI6bnVsbCwiTWFyZ2luIjp7IiRpZCI6IjE1OSIsIlRvcCI6MCwiTGVmdCI6MCwiUmlnaHQiOjAsIkJvdHRvbSI6MH0sIlBhZGRpbmciOnsiJGlkIjoiMTYwIiwiVG9wIjowLCJMZWZ0IjowLCJSaWdodCI6MCwiQm90dG9tIjowfSwiQmFja2dyb3VuZCI6eyIkcmVmIjoiMTI0In0sIklzVmlzaWJsZSI6dHJ1ZSwiV2lkdGgiOjAuMCwiSGVpZ2h0IjowLjAsIkJvcmRlclN0eWxlIjp7IiRpZCI6IjE2MSIsIkxpbmVDb2xvciI6bnVsbCwiTGluZVdlaWdodCI6MC4wLCJMaW5lVHlwZSI6MCwiUGFyZW50U3R5bGUiOm51bGx9LCJQYXJlbnRTdHlsZSI6bnVsbH0sIkRhdGVGb3JtYXQiOnsiJGlkIjoiMTYyIiwiRm9ybWF0U3RyaW5nIjoiTS9kL3l5eXkiLCJTZXBhcmF0b3IiOiIvIiwiVXNlSW50ZXJuYXRpb25hbERhdGVGb3JtYXQiOmZhbHNlLCJEYXRlSXNWaXNpYmxlIjp0cnVlLCJUaW1lSXNWaXNpYmxlIjpmYWxzZSwiSG91ckRpZ2l0cyI6MSwiQW1QbURlc2lnbmF0b3IiOjIsIlRyaW0wME1pbnV0ZXMiOmZhbHNlLCJMYXN0S25vd25WaXNpYmlsaXR5U3RhdGUiOm51bGx9LCJJc1Zpc2libGUiOnRydWUsIlBhcmVudFN0eWxlIjpudWxsfSwiSW5kZXgiOjEsIlNtYXJ0RHVyYXRpb25BY3RpdmF0ZWQiOmZhbHNlLCJEYXRlRm9ybWF0Ijp7IiRyZWYiOiIxNjIifSwiSWQiOiI5ZjEyM2ZlNS02ZTRmLTRhYTMtYTM5MS1kOGI0YjExZjYxOTYiLCJJbXBvcnRJZCI6bnVsbCwiVGl0bGUiOiIxOTk4IC0gTUVMUyBkZW1hbmRlIMOgIFTDqWzDqS1RdWJlYyBkJ29mZnJpciBzdXIgSW50ZXJuZXQgdW5lIGJhbnF1ZSBkZSB2aWTDqW9zIGF1eCBlbnNlaWduYW50cyIsIk5vdGUiOm51bGwsIkh5cGVybGluayI6bnVsbCwiSXNDaGFuZ2VkIjpmYWxzZSwiSXNOZXciOmZhbHNlfSx7IiRpZCI6IjE2MyIsIkdyb3VwTmFtZSI6bnVsbCwiU3RhcnREYXRlIjoiMjAxOC0wNC0xMVQwMDowMDowMCIsIkVuZERhdGUiOiIyMDE4LTA0LTExVDIzOjU5OjAwWiIsIlBlcmNlbnRhZ2VDb21wbGV0ZSI6bnVsbCwiU3R5bGUiOnsiJGlkIjoiMTY0IiwiU2hhcGUiOjIsIlNoYXBlVGhpY2tuZXNzIjoxLCJEdXJhdGlvbkZvcm1hdCI6MCwiSW5jbHVkZU5vbldvcmtpbmdEYXlzSW5EdXJhdGlvbiI6ZmFsc2UsIlBlcmNlbnRhZ2VDb21wbGV0ZVN0eWxlIjp7IiRpZCI6IjE2NSIsIkZvbnRTZXR0aW5ncyI6eyIkaWQiOiIxNjYiLCJGb250U2l6ZSI6MTAsIkZvbnROYW1lIjoiQ2FsaWJyaSIsIklzQm9sZCI6ZmFsc2UsIklzSXRhbGljIjpmYWxzZSwiSXNVbmRlcmxpbmVkIjpmYWxzZSwiUGFyZW50U3R5bGUiOm51bGx9LCJBdXRvU2l6ZSI6MCwiRm9yZWdyb3VuZCI6eyIkaWQiOiIxNjciLCJDb2xvciI6eyIkcmVmIjoiODYifX0sIk1heFdpZHRoIjoyMDAuMCwiTWF4SGVpZ2h0IjoiSW5maW5pdHkiLCJTbWFydEZvcmVncm91bmRJc0FjdGl2ZSI6ZmFsc2UsIkhvcml6b250YWxBbGlnbm1lbnQiOjAsIlZlcnRpY2FsQWxpZ25tZW50IjowLCJTbWFydEZvcmVncm91bmQiOm51bGwsIk1hcmdpbiI6eyIkaWQiOiIxNjgiLCJUb3AiOjAsIkxlZnQiOjAsIlJpZ2h0IjowLCJCb3R0b20iOjB9LCJQYWRkaW5nIjp7IiRpZCI6IjE2OSIsIlRvcCI6MCwiTGVmdCI6MCwiUmlnaHQiOjAsIkJvdHRvbSI6MH0sIkJhY2tncm91bmQiOnsiJHJlZiI6Ijg5In0sIklzVmlzaWJsZSI6dHJ1ZSwiV2lkdGgiOjAuMCwiSGVpZ2h0IjowLjAsIkJvcmRlclN0eWxlIjp7IiRpZCI6IjE3MCIsIkxpbmVDb2xvciI6bnVsbCwiTGluZVdlaWdodCI6MC4wLCJMaW5lVHlwZSI6MCwiUGFyZW50U3R5bGUiOm51bGx9LCJQYXJlbnRTdHlsZSI6bnVsbH0sIkR1cmF0aW9uU3R5bGUiOnsiJGlkIjoiMTcxIiwiRm9udFNldHRpbmdzIjp7IiRpZCI6IjE3MiIsIkZvbnRTaXplIjoxMCwiRm9udE5hbWUiOiJDYWxpYnJpIiwiSXNCb2xkIjpmYWxzZSwiSXNJdGFsaWMiOmZhbHNlLCJJc1VuZGVybGluZWQiOmZhbHNlLCJQYXJlbnRTdHlsZSI6bnVsbH0sIkF1dG9TaXplIjowLCJGb3JlZ3JvdW5kIjp7IiRpZCI6IjE3MyIsIkNvbG9yIjp7IiRyZWYiOiI5MyJ9fSwiTWF4V2lkdGgiOjIwMC4wLCJNYXhIZWlnaHQiOiJJbmZpbml0eSIsIlNtYXJ0Rm9yZWdyb3VuZElzQWN0aXZlIjpmYWxzZSwiSG9yaXpvbnRhbEFsaWdubWVudCI6MCwiVmVydGljYWxBbGlnbm1lbnQiOjAsIlNtYXJ0Rm9yZWdyb3VuZCI6bnVsbCwiTWFyZ2luIjp7IiRpZCI6IjE3NCIsIlRvcCI6MCwiTGVmdCI6MCwiUmlnaHQiOjAsIkJvdHRvbSI6MH0sIlBhZGRpbmciOnsiJGlkIjoiMTc1IiwiVG9wIjowLCJMZWZ0IjowLCJSaWdodCI6MCwiQm90dG9tIjowfSwiQmFja2dyb3VuZCI6eyIkcmVmIjoiOTYifSwiSXNWaXNpYmxlIjp0cnVlLCJXaWR0aCI6MC4wLCJIZWlnaHQiOjAuMCwiQm9yZGVyU3R5bGUiOnsiJGlkIjoiMTc2IiwiTGluZUNvbG9yIjpudWxsLCJMaW5lV2VpZ2h0IjowLjAsIkxpbmVUeXBlIjowLCJQYXJlbnRTdHlsZSI6bnVsbH0sIlBhcmVudFN0eWxlIjpudWxsfSwiSG9yaXpvbnRhbENvbm5lY3RvclN0eWxlIjp7IiRpZCI6IjE3NyIsIkxpbmVDb2xvciI6eyIkcmVmIjoiOTgifSwiTGluZVdlaWdodCI6MS4wLCJMaW5lVHlwZSI6MCwiUGFyZW50U3R5bGUiOm51bGx9LCJWZXJ0aWNhbENvbm5lY3RvclN0eWxlIjp7IiRpZCI6IjE3OCIsIkxpbmVDb2xvciI6eyIkcmVmIjoiMTAxIn0sIkxpbmVXZWlnaHQiOjAuMCwiTGluZVR5cGUiOjAsIlBhcmVudFN0eWxlIjpudWxsfSwiTWFyZ2luIjpudWxsLCJTdGFydERhdGVQb3NpdGlvbiI6MywiRW5kRGF0ZVBvc2l0aW9uIjo0LCJEYXRlSXNWaXNpYmxlIjp0cnVlLCJUaXRsZVBvc2l0aW9uIjoyLCJEdXJhdGlvblBvc2l0aW9uIjo2LCJQZXJjZW50YWdlQ29tcGxldGVkUG9zaXRpb24iOjYsIlNwYWNpbmciOjUsIklzQmVsb3dUaW1lYmFuZCI6dHJ1ZSwiUGVyY2VudGFnZUNvbXBsZXRlU2hhcGVPcGFjaXR5IjozNSwiU2hhcGVTdHlsZSI6eyIkaWQiOiIxNzkiLCJNYXJnaW4iOnsiJGlkIjoiMTgwIiwiVG9wIjowLCJMZWZ0Ijo0LCJSaWdodCI6NCwiQm90dG9tIjowfSwiUGFkZGluZyI6eyIkaWQiOiIxODEiLCJUb3AiOjAsIkxlZnQiOjAsIlJpZ2h0IjowLCJCb3R0b20iOjB9LCJCYWNrZ3JvdW5kIjp7IiRpZCI6IjE4MiIsIkNvbG9yIjp7IiRpZCI6IjE4MyIsIkEiOjI1NSwiUiI6MjI4LCJHIjoxMzEsIkIiOjE4fX0sIklzVmlzaWJsZSI6dHJ1ZSwiV2lkdGgiOjAuMCwiSGVpZ2h0IjoxNi4wLCJCb3JkZXJTdHlsZSI6eyIkaWQiOiIxODQiLCJMaW5lQ29sb3IiOnsiJHJlZiI6IjEwOSJ9LCJMaW5lV2VpZ2h0IjowLjAsIkxpbmVUeXBlIjowLCJQYXJlbnRTdHlsZSI6bnVsbH0sIlBhcmVudFN0eWxlIjpudWxsfSwiVGl0bGVTdHlsZSI6eyIkaWQiOiIxODUiLCJGb250U2V0dGluZ3MiOnsiJGlkIjoiMTg2IiwiRm9udFNpemUiOjExLCJGb250TmFtZSI6IkNhbGlicmkiLCJJc0JvbGQiOnRydWUsIklzSXRhbGljIjpmYWxzZSwiSXNVbmRlcmxpbmVkIjpmYWxzZSwiUGFyZW50U3R5bGUiOm51bGx9LCJBdXRvU2l6ZSI6MCwiRm9yZWdyb3VuZCI6eyIkaWQiOiIxODciLCJDb2xvciI6eyIkcmVmIjoiMTE0In19LCJNYXhXaWR0aCI6OTYwLjAsIk1heEhlaWdodCI6IkluZmluaXR5IiwiU21hcnRGb3JlZ3JvdW5kSXNBY3RpdmUiOmZhbHNlLCJIb3Jpem9udGFsQWxpZ25tZW50IjoxLCJWZXJ0aWNhbEFsaWdubWVudCI6MCwiU21hcnRGb3JlZ3JvdW5kIjpudWxsLCJNYXJnaW4iOnsiJGlkIjoiMTg4IiwiVG9wIjowLCJMZWZ0IjowLCJSaWdodCI6MCwiQm90dG9tIjowfSwiUGFkZGluZyI6eyIkaWQiOiIxODkiLCJUb3AiOjAsIkxlZnQiOjAsIlJpZ2h0IjowLCJCb3R0b20iOjB9LCJCYWNrZ3JvdW5kIjp7IiRyZWYiOiIxMTcifSwiSXNWaXNpYmxlIjp0cnVlLCJXaWR0aCI6MC4wLCJIZWlnaHQiOjAuMCwiQm9yZGVyU3R5bGUiOnsiJGlkIjoiMTkwIiwiTGluZUNvbG9yIjpudWxsLCJMaW5lV2VpZ2h0IjowLjAsIkxpbmVUeXBlIjowLCJQYXJlbnRTdHlsZSI6bnVsbH0sIlBhcmVudFN0eWxlIjpudWxsfSwiRGF0ZVN0eWxlIjp7IiRpZCI6IjE5MSIsIkZvbnRTZXR0aW5ncyI6eyIkaWQiOiIxOTIiLCJGb250U2l6ZSI6MTAsIkZvbnROYW1lIjoiQ2FsaWJyaSIsIklzQm9sZCI6ZmFsc2UsIklzSXRhbGljIjpmYWxzZSwiSXNVbmRlcmxpbmVkIjpmYWxzZSwiUGFyZW50U3R5bGUiOm51bGx9LCJBdXRvU2l6ZSI6MCwiRm9yZWdyb3VuZCI6eyIkaWQiOiIxOTMiLCJDb2xvciI6eyIkcmVmIjoiMTIxIn19LCJNYXhXaWR0aCI6MjAwLjAsIk1heEhlaWdodCI6IkluZmluaXR5IiwiU21hcnRGb3JlZ3JvdW5kSXNBY3RpdmUiOmZhbHNlLCJIb3Jpem9udGFsQWxpZ25tZW50IjowLCJWZXJ0aWNhbEFsaWdubWVudCI6MCwiU21hcnRGb3JlZ3JvdW5kIjpudWxsLCJNYXJnaW4iOnsiJGlkIjoiMTk0IiwiVG9wIjowLCJMZWZ0IjowLCJSaWdodCI6MCwiQm90dG9tIjowfSwiUGFkZGluZyI6eyIkaWQiOiIxOTUiLCJUb3AiOjAsIkxlZnQiOjAsIlJpZ2h0IjowLCJCb3R0b20iOjB9LCJCYWNrZ3JvdW5kIjp7IiRyZWYiOiIxMjQifSwiSXNWaXNpYmxlIjp0cnVlLCJXaWR0aCI6MC4wLCJIZWlnaHQiOjAuMCwiQm9yZGVyU3R5bGUiOnsiJGlkIjoiMTk2IiwiTGluZUNvbG9yIjpudWxsLCJMaW5lV2VpZ2h0IjowLjAsIkxpbmVUeXBlIjowLCJQYXJlbnRTdHlsZSI6bnVsbH0sIlBhcmVudFN0eWxlIjpudWxsfSwiRGF0ZUZvcm1hdCI6eyIkaWQiOiIxOTciLCJGb3JtYXRTdHJpbmciOiJNL2QveXl5eSIsIlNlcGFyYXRvciI6Ii8iLCJVc2VJbnRlcm5hdGlvbmFsRGF0ZUZvcm1hdCI6ZmFsc2UsIkRhdGVJc1Zpc2libGUiOnRydWUsIlRpbWVJc1Zpc2libGUiOmZhbHNlLCJIb3VyRGlnaXRzIjoxLCJBbVBtRGVzaWduYXRvciI6MiwiVHJpbTAwTWludXRlcyI6ZmFsc2UsIkxhc3RLbm93blZpc2liaWxpdHlTdGF0ZSI6bnVsbH0sIklzVmlzaWJsZSI6dHJ1ZSwiUGFyZW50U3R5bGUiOm51bGx9LCJJbmRleCI6MiwiU21hcnREdXJhdGlvbkFjdGl2YXRlZCI6ZmFsc2UsIkRhdGVGb3JtYXQiOnsiJHJlZiI6IjE5NyJ9LCJJZCI6ImFhMmM0YTJiLTBlODEtNGMyYi04NjJjLTQ0NDFhYmExOGFlZSIsIkltcG9ydElkIjpudWxsLCJUaXRsZSI6IjE5OTkgLSBQcmVtacOocmUgdmVyc2lvbiBkdSBzaXRlIGRlIGxhIENvbGxjdGlvbiIsIk5vdGUiOm51bGwsIkh5cGVybGluayI6bnVsbCwiSXNDaGFuZ2VkIjpmYWxzZSwiSXNOZXciOmZhbHNlfSx7IiRpZCI6IjE5OCIsIkdyb3VwTmFtZSI6bnVsbCwiU3RhcnREYXRlIjoiMjAxOC0wNC0xMlQwMDowMDowMCIsIkVuZERhdGUiOiIyMDE4LTA0LTEyVDIzOjU5OjAwWiIsIlBlcmNlbnRhZ2VDb21wbGV0ZSI6bnVsbCwiU3R5bGUiOnsiJGlkIjoiMTk5IiwiU2hhcGUiOjIsIlNoYXBlVGhpY2tuZXNzIjoxLCJEdXJhdGlvbkZvcm1hdCI6MCwiSW5jbHVkZU5vbldvcmtpbmdEYXlzSW5EdXJhdGlvbiI6ZmFsc2UsIlBlcmNlbnRhZ2VDb21wbGV0ZVN0eWxlIjp7IiRpZCI6IjIwMCIsIkZvbnRTZXR0aW5ncyI6eyIkaWQiOiIyMDEiLCJGb250U2l6ZSI6MTAsIkZvbnROYW1lIjoiQ2FsaWJyaSIsIklzQm9sZCI6ZmFsc2UsIklzSXRhbGljIjpmYWxzZSwiSXNVbmRlcmxpbmVkIjpmYWxzZSwiUGFyZW50U3R5bGUiOm51bGx9LCJBdXRvU2l6ZSI6MCwiRm9yZWdyb3VuZCI6eyIkaWQiOiIyMDIiLCJDb2xvciI6eyIkcmVmIjoiODYifX0sIk1heFdpZHRoIjoyMDAuMCwiTWF4SGVpZ2h0IjoiSW5maW5pdHkiLCJTbWFydEZvcmVncm91bmRJc0FjdGl2ZSI6ZmFsc2UsIkhvcml6b250YWxBbGlnbm1lbnQiOjAsIlZlcnRpY2FsQWxpZ25tZW50IjowLCJTbWFydEZvcmVncm91bmQiOm51bGwsIk1hcmdpbiI6eyIkaWQiOiIyMDMiLCJUb3AiOjAsIkxlZnQiOjAsIlJpZ2h0IjowLCJCb3R0b20iOjB9LCJQYWRkaW5nIjp7IiRpZCI6IjIwNCIsIlRvcCI6MCwiTGVmdCI6MCwiUmlnaHQiOjAsIkJvdHRvbSI6MH0sIkJhY2tncm91bmQiOnsiJHJlZiI6Ijg5In0sIklzVmlzaWJsZSI6dHJ1ZSwiV2lkdGgiOjAuMCwiSGVpZ2h0IjowLjAsIkJvcmRlclN0eWxlIjp7IiRpZCI6IjIwNSIsIkxpbmVDb2xvciI6bnVsbCwiTGluZVdlaWdodCI6MC4wLCJMaW5lVHlwZSI6MCwiUGFyZW50U3R5bGUiOm51bGx9LCJQYXJlbnRTdHlsZSI6bnVsbH0sIkR1cmF0aW9uU3R5bGUiOnsiJGlkIjoiMjA2IiwiRm9udFNldHRpbmdzIjp7IiRpZCI6IjIwNyIsIkZvbnRTaXplIjoxMCwiRm9udE5hbWUiOiJDYWxpYnJpIiwiSXNCb2xkIjpmYWxzZSwiSXNJdGFsaWMiOmZhbHNlLCJJc1VuZGVybGluZWQiOmZhbHNlLCJQYXJlbnRTdHlsZSI6bnVsbH0sIkF1dG9TaXplIjowLCJGb3JlZ3JvdW5kIjp7IiRpZCI6IjIwOCIsIkNvbG9yIjp7IiRyZWYiOiI5MyJ9fSwiTWF4V2lkdGgiOjIwMC4wLCJNYXhIZWlnaHQiOiJJbmZpbml0eSIsIlNtYXJ0Rm9yZWdyb3VuZElzQWN0aXZlIjpmYWxzZSwiSG9yaXpvbnRhbEFsaWdubWVudCI6MCwiVmVydGljYWxBbGlnbm1lbnQiOjAsIlNtYXJ0Rm9yZWdyb3VuZCI6bnVsbCwiTWFyZ2luIjp7IiRpZCI6IjIwOSIsIlRvcCI6MCwiTGVmdCI6MCwiUmlnaHQiOjAsIkJvdHRvbSI6MH0sIlBhZGRpbmciOnsiJGlkIjoiMjEwIiwiVG9wIjowLCJMZWZ0IjowLCJSaWdodCI6MCwiQm90dG9tIjowfSwiQmFja2dyb3VuZCI6eyIkcmVmIjoiOTYifSwiSXNWaXNpYmxlIjp0cnVlLCJXaWR0aCI6MC4wLCJIZWlnaHQiOjAuMCwiQm9yZGVyU3R5bGUiOnsiJGlkIjoiMjExIiwiTGluZUNvbG9yIjpudWxsLCJMaW5lV2VpZ2h0IjowLjAsIkxpbmVUeXBlIjowLCJQYXJlbnRTdHlsZSI6bnVsbH0sIlBhcmVudFN0eWxlIjpudWxsfSwiSG9yaXpvbnRhbENvbm5lY3RvclN0eWxlIjp7IiRpZCI6IjIxMiIsIkxpbmVDb2xvciI6eyIkcmVmIjoiOTgifSwiTGluZVdlaWdodCI6MS4wLCJMaW5lVHlwZSI6MCwiUGFyZW50U3R5bGUiOm51bGx9LCJWZXJ0aWNhbENvbm5lY3RvclN0eWxlIjp7IiRpZCI6IjIxMyIsIkxpbmVDb2xvciI6eyIkcmVmIjoiMTAxIn0sIkxpbmVXZWlnaHQiOjAuMCwiTGluZVR5cGUiOjAsIlBhcmVudFN0eWxlIjpudWxsfSwiTWFyZ2luIjpudWxsLCJTdGFydERhdGVQb3NpdGlvbiI6MywiRW5kRGF0ZVBvc2l0aW9uIjo0LCJEYXRlSXNWaXNpYmxlIjp0cnVlLCJUaXRsZVBvc2l0aW9uIjoyLCJEdXJhdGlvblBvc2l0aW9uIjo2LCJQZXJjZW50YWdlQ29tcGxldGVkUG9zaXRpb24iOjYsIlNwYWNpbmciOjUsIklzQmVsb3dUaW1lYmFuZCI6dHJ1ZSwiUGVyY2VudGFnZUNvbXBsZXRlU2hhcGVPcGFjaXR5IjozNSwiU2hhcGVTdHlsZSI6eyIkaWQiOiIyMTQiLCJNYXJnaW4iOnsiJGlkIjoiMjE1IiwiVG9wIjowLCJMZWZ0Ijo0LCJSaWdodCI6NCwiQm90dG9tIjowfSwiUGFkZGluZyI6eyIkaWQiOiIyMTYiLCJUb3AiOjAsIkxlZnQiOjAsIlJpZ2h0IjowLCJCb3R0b20iOjB9LCJCYWNrZ3JvdW5kIjp7IiRpZCI6IjIxNyIsIkNvbG9yIjp7IiRpZCI6IjIxOCIsIkEiOjI1NSwiUiI6MjI4LCJHIjoxMzEsIkIiOjE4fX0sIklzVmlzaWJsZSI6dHJ1ZSwiV2lkdGgiOjAuMCwiSGVpZ2h0IjoxNi4wLCJCb3JkZXJTdHlsZSI6eyIkaWQiOiIyMTkiLCJMaW5lQ29sb3IiOnsiJHJlZiI6IjEwOSJ9LCJMaW5lV2VpZ2h0IjowLjAsIkxpbmVUeXBlIjowLCJQYXJlbnRTdHlsZSI6bnVsbH0sIlBhcmVudFN0eWxlIjpudWxsfSwiVGl0bGVTdHlsZSI6eyIkaWQiOiIyMjAiLCJGb250U2V0dGluZ3MiOnsiJGlkIjoiMjIxIiwiRm9udFNpemUiOjExLCJGb250TmFtZSI6IkNhbGlicmkiLCJJc0JvbGQiOnRydWUsIklzSXRhbGljIjpmYWxzZSwiSXNVbmRlcmxpbmVkIjpmYWxzZSwiUGFyZW50U3R5bGUiOm51bGx9LCJBdXRvU2l6ZSI6MCwiRm9yZWdyb3VuZCI6eyIkaWQiOiIyMjIiLCJDb2xvciI6eyIkcmVmIjoiMTE0In19LCJNYXhXaWR0aCI6OTYwLjAsIk1heEhlaWdodCI6IkluZmluaXR5IiwiU21hcnRGb3JlZ3JvdW5kSXNBY3RpdmUiOmZhbHNlLCJIb3Jpem9udGFsQWxpZ25tZW50IjoxLCJWZXJ0aWNhbEFsaWdubWVudCI6MCwiU21hcnRGb3JlZ3JvdW5kIjpudWxsLCJNYXJnaW4iOnsiJGlkIjoiMjIzIiwiVG9wIjowLCJMZWZ0IjowLCJSaWdodCI6MCwiQm90dG9tIjowfSwiUGFkZGluZyI6eyIkaWQiOiIyMjQiLCJUb3AiOjAsIkxlZnQiOjAsIlJpZ2h0IjowLCJCb3R0b20iOjB9LCJCYWNrZ3JvdW5kIjp7IiRyZWYiOiIxMTcifSwiSXNWaXNpYmxlIjp0cnVlLCJXaWR0aCI6MC4wLCJIZWlnaHQiOjAuMCwiQm9yZGVyU3R5bGUiOnsiJGlkIjoiMjI1IiwiTGluZUNvbG9yIjpudWxsLCJMaW5lV2VpZ2h0IjowLjAsIkxpbmVUeXBlIjowLCJQYXJlbnRTdHlsZSI6bnVsbH0sIlBhcmVudFN0eWxlIjpudWxsfSwiRGF0ZVN0eWxlIjp7IiRpZCI6IjIyNiIsIkZvbnRTZXR0aW5ncyI6eyIkaWQiOiIyMjciLCJGb250U2l6ZSI6MTAsIkZvbnROYW1lIjoiQ2FsaWJyaSIsIklzQm9sZCI6ZmFsc2UsIklzSXRhbGljIjpmYWxzZSwiSXNVbmRlcmxpbmVkIjpmYWxzZSwiUGFyZW50U3R5bGUiOm51bGx9LCJBdXRvU2l6ZSI6MCwiRm9yZWdyb3VuZCI6eyIkaWQiOiIyMjgiLCJDb2xvciI6eyIkcmVmIjoiMTIxIn19LCJNYXhXaWR0aCI6MjAwLjAsIk1heEhlaWdodCI6IkluZmluaXR5IiwiU21hcnRGb3JlZ3JvdW5kSXNBY3RpdmUiOmZhbHNlLCJIb3Jpem9udGFsQWxpZ25tZW50IjowLCJWZXJ0aWNhbEFsaWdubWVudCI6MCwiU21hcnRGb3JlZ3JvdW5kIjpudWxsLCJNYXJnaW4iOnsiJGlkIjoiMjI5IiwiVG9wIjowLCJMZWZ0IjowLCJSaWdodCI6MCwiQm90dG9tIjowfSwiUGFkZGluZyI6eyIkaWQiOiIyMzAiLCJUb3AiOjAsIkxlZnQiOjAsIlJpZ2h0IjowLCJCb3R0b20iOjB9LCJCYWNrZ3JvdW5kIjp7IiRyZWYiOiIxMjQifSwiSXNWaXNpYmxlIjp0cnVlLCJXaWR0aCI6MC4wLCJIZWlnaHQiOjAuMCwiQm9yZGVyU3R5bGUiOnsiJGlkIjoiMjMxIiwiTGluZUNvbG9yIjpudWxsLCJMaW5lV2VpZ2h0IjowLjAsIkxpbmVUeXBlIjowLCJQYXJlbnRTdHlsZSI6bnVsbH0sIlBhcmVudFN0eWxlIjpudWxsfSwiRGF0ZUZvcm1hdCI6eyIkaWQiOiIyMzIiLCJGb3JtYXRTdHJpbmciOiJNL2QveXl5eSIsIlNlcGFyYXRvciI6Ii8iLCJVc2VJbnRlcm5hdGlvbmFsRGF0ZUZvcm1hdCI6ZmFsc2UsIkRhdGVJc1Zpc2libGUiOnRydWUsIlRpbWVJc1Zpc2libGUiOmZhbHNlLCJIb3VyRGlnaXRzIjoxLCJBbVBtRGVzaWduYXRvciI6MiwiVHJpbTAwTWludXRlcyI6ZmFsc2UsIkxhc3RLbm93blZpc2liaWxpdHlTdGF0ZSI6bnVsbH0sIklzVmlzaWJsZSI6dHJ1ZSwiUGFyZW50U3R5bGUiOm51bGx9LCJJbmRleCI6MywiU21hcnREdXJhdGlvbkFjdGl2YXRlZCI6ZmFsc2UsIkRhdGVGb3JtYXQiOnsiJHJlZiI6IjIzMiJ9LCJJZCI6IjI2NzY5OWFhLTZjMGMtNGNjNy04YzYwLWE0NjkxZGRmNTg0NSIsIkltcG9ydElkIjpudWxsLCJUaXRsZSI6IjIwMDYgLSBMYSBHUklDUyByZcOnY29pdCBkdSBNRUxTIGxlIG1hbmRhdCBkZSBwb3Vyc3VpdnJlIGxlIGTDqXBsb2llbWVudCBkZSBMYSBDb2xsZWN0aW9uIiwiTm90ZSI6bnVsbCwiSHlwZXJsaW5rIjpudWxsLCJJc0NoYW5nZWQiOmZhbHNlLCJJc05ldyI6ZmFsc2V9LHsiJGlkIjoiMjMzIiwiR3JvdXBOYW1lIjpudWxsLCJTdGFydERhdGUiOiIyMDE4LTA0LTEzVDAwOjAwOjAwIiwiRW5kRGF0ZSI6IjIwMTgtMDQtMTNUMjM6NTk6MDBaIiwiUGVyY2VudGFnZUNvbXBsZXRlIjpudWxsLCJTdHlsZSI6eyIkaWQiOiIyMzQiLCJTaGFwZSI6MiwiU2hhcGVUaGlja25lc3MiOjEsIkR1cmF0aW9uRm9ybWF0IjowLCJJbmNsdWRlTm9uV29ya2luZ0RheXNJbkR1cmF0aW9uIjpmYWxzZSwiUGVyY2VudGFnZUNvbXBsZXRlU3R5bGUiOnsiJGlkIjoiMjM1IiwiRm9udFNldHRpbmdzIjp7IiRpZCI6IjIzNiIsIkZvbnRTaXplIjoxMCwiRm9udE5hbWUiOiJDYWxpYnJpIiwiSXNCb2xkIjpmYWxzZSwiSXNJdGFsaWMiOmZhbHNlLCJJc1VuZGVybGluZWQiOmZhbHNlLCJQYXJlbnRTdHlsZSI6bnVsbH0sIkF1dG9TaXplIjowLCJGb3JlZ3JvdW5kIjp7IiRpZCI6IjIzNyIsIkNvbG9yIjp7IiRyZWYiOiI4NiJ9fSwiTWF4V2lkdGgiOjIwMC4wLCJNYXhIZWlnaHQiOiJJbmZpbml0eSIsIlNtYXJ0Rm9yZWdyb3VuZElzQWN0aXZlIjpmYWxzZSwiSG9yaXpvbnRhbEFsaWdubWVudCI6MCwiVmVydGljYWxBbGlnbm1lbnQiOjAsIlNtYXJ0Rm9yZWdyb3VuZCI6bnVsbCwiTWFyZ2luIjp7IiRpZCI6IjIzOCIsIlRvcCI6MCwiTGVmdCI6MCwiUmlnaHQiOjAsIkJvdHRvbSI6MH0sIlBhZGRpbmciOnsiJGlkIjoiMjM5IiwiVG9wIjowLCJMZWZ0IjowLCJSaWdodCI6MCwiQm90dG9tIjowfSwiQmFja2dyb3VuZCI6eyIkcmVmIjoiODkifSwiSXNWaXNpYmxlIjp0cnVlLCJXaWR0aCI6MC4wLCJIZWlnaHQiOjAuMCwiQm9yZGVyU3R5bGUiOnsiJGlkIjoiMjQwIiwiTGluZUNvbG9yIjpudWxsLCJMaW5lV2VpZ2h0IjowLjAsIkxpbmVUeXBlIjowLCJQYXJlbnRTdHlsZSI6bnVsbH0sIlBhcmVudFN0eWxlIjpudWxsfSwiRHVyYXRpb25TdHlsZSI6eyIkaWQiOiIyNDEiLCJGb250U2V0dGluZ3MiOnsiJGlkIjoiMjQyIiwiRm9udFNpemUiOjEwLCJGb250TmFtZSI6IkNhbGlicmkiLCJJc0JvbGQiOmZhbHNlLCJJc0l0YWxpYyI6ZmFsc2UsIklzVW5kZXJsaW5lZCI6ZmFsc2UsIlBhcmVudFN0eWxlIjpudWxsfSwiQXV0b1NpemUiOjAsIkZvcmVncm91bmQiOnsiJGlkIjoiMjQzIiwiQ29sb3IiOnsiJHJlZiI6IjkzIn19LCJNYXhXaWR0aCI6MjAwLjAsIk1heEhlaWdodCI6IkluZmluaXR5IiwiU21hcnRGb3JlZ3JvdW5kSXNBY3RpdmUiOmZhbHNlLCJIb3Jpem9udGFsQWxpZ25tZW50IjowLCJWZXJ0aWNhbEFsaWdubWVudCI6MCwiU21hcnRGb3JlZ3JvdW5kIjpudWxsLCJNYXJnaW4iOnsiJGlkIjoiMjQ0IiwiVG9wIjowLCJMZWZ0IjowLCJSaWdodCI6MCwiQm90dG9tIjowfSwiUGFkZGluZyI6eyIkaWQiOiIyNDUiLCJUb3AiOjAsIkxlZnQiOjAsIlJpZ2h0IjowLCJCb3R0b20iOjB9LCJCYWNrZ3JvdW5kIjp7IiRyZWYiOiI5NiJ9LCJJc1Zpc2libGUiOnRydWUsIldpZHRoIjowLjAsIkhlaWdodCI6MC4wLCJCb3JkZXJTdHlsZSI6eyIkaWQiOiIyNDYiLCJMaW5lQ29sb3IiOm51bGwsIkxpbmVXZWlnaHQiOjAuMCwiTGluZVR5cGUiOjAsIlBhcmVudFN0eWxlIjpudWxsfSwiUGFyZW50U3R5bGUiOm51bGx9LCJIb3Jpem9udGFsQ29ubmVjdG9yU3R5bGUiOnsiJGlkIjoiMjQ3IiwiTGluZUNvbG9yIjp7IiRyZWYiOiI5OCJ9LCJMaW5lV2VpZ2h0IjoxLjAsIkxpbmVUeXBlIjowLCJQYXJlbnRTdHlsZSI6bnVsbH0sIlZlcnRpY2FsQ29ubmVjdG9yU3R5bGUiOnsiJGlkIjoiMjQ4IiwiTGluZUNvbG9yIjp7IiRyZWYiOiIxMDEifSwiTGluZVdlaWdodCI6MC4wLCJMaW5lVHlwZSI6MCwiUGFyZW50U3R5bGUiOm51bGx9LCJNYXJnaW4iOm51bGwsIlN0YXJ0RGF0ZVBvc2l0aW9uIjozLCJFbmREYXRlUG9zaXRpb24iOjQsIkRhdGVJc1Zpc2libGUiOnRydWUsIlRpdGxlUG9zaXRpb24iOjIsIkR1cmF0aW9uUG9zaXRpb24iOjYsIlBlcmNlbnRhZ2VDb21wbGV0ZWRQb3NpdGlvbiI6NiwiU3BhY2luZyI6NSwiSXNCZWxvd1RpbWViYW5kIjp0cnVlLCJQZXJjZW50YWdlQ29tcGxldGVTaGFwZU9wYWNpdHkiOjM1LCJTaGFwZVN0eWxlIjp7IiRpZCI6IjI0OSIsIk1hcmdpbiI6eyIkaWQiOiIyNTAiLCJUb3AiOjAsIkxlZnQiOjQsIlJpZ2h0Ijo0LCJCb3R0b20iOjB9LCJQYWRkaW5nIjp7IiRpZCI6IjI1MSIsIlRvcCI6MCwiTGVmdCI6MCwiUmlnaHQiOjAsIkJvdHRvbSI6MH0sIkJhY2tncm91bmQiOnsiJGlkIjoiMjUyIiwiQ29sb3IiOnsiJGlkIjoiMjUzIiwiQSI6MjU1LCJSIjoyMjgsIkciOjEzMSwiQiI6MTh9fSwiSXNWaXNpYmxlIjp0cnVlLCJXaWR0aCI6MC4wLCJIZWlnaHQiOjE2LjAsIkJvcmRlclN0eWxlIjp7IiRpZCI6IjI1NCIsIkxpbmVDb2xvciI6eyIkcmVmIjoiMTA5In0sIkxpbmVXZWlnaHQiOjAuMCwiTGluZVR5cGUiOjAsIlBhcmVudFN0eWxlIjpudWxsfSwiUGFyZW50U3R5bGUiOm51bGx9LCJUaXRsZVN0eWxlIjp7IiRpZCI6IjI1NSIsIkZvbnRTZXR0aW5ncyI6eyIkaWQiOiIyNTYiLCJGb250U2l6ZSI6MTEsIkZvbnROYW1lIjoiQ2FsaWJyaSIsIklzQm9sZCI6dHJ1ZSwiSXNJdGFsaWMiOmZhbHNlLCJJc1VuZGVybGluZWQiOmZhbHNlLCJQYXJlbnRTdHlsZSI6bnVsbH0sIkF1dG9TaXplIjowLCJGb3JlZ3JvdW5kIjp7IiRpZCI6IjI1NyIsIkNvbG9yIjp7IiRyZWYiOiIxMTQifX0sIk1heFdpZHRoIjo5NjAuMCwiTWF4SGVpZ2h0IjoiSW5maW5pdHkiLCJTbWFydEZvcmVncm91bmRJc0FjdGl2ZSI6ZmFsc2UsIkhvcml6b250YWxBbGlnbm1lbnQiOjEsIlZlcnRpY2FsQWxpZ25tZW50IjowLCJTbWFydEZvcmVncm91bmQiOm51bGwsIk1hcmdpbiI6eyIkaWQiOiIyNTgiLCJUb3AiOjAsIkxlZnQiOjAsIlJpZ2h0IjowLCJCb3R0b20iOjB9LCJQYWRkaW5nIjp7IiRpZCI6IjI1OSIsIlRvcCI6MCwiTGVmdCI6MCwiUmlnaHQiOjAsIkJvdHRvbSI6MH0sIkJhY2tncm91bmQiOnsiJHJlZiI6IjExNyJ9LCJJc1Zpc2libGUiOnRydWUsIldpZHRoIjowLjAsIkhlaWdodCI6MC4wLCJCb3JkZXJTdHlsZSI6eyIkaWQiOiIyNjAiLCJMaW5lQ29sb3IiOm51bGwsIkxpbmVXZWlnaHQiOjAuMCwiTGluZVR5cGUiOjAsIlBhcmVudFN0eWxlIjpudWxsfSwiUGFyZW50U3R5bGUiOm51bGx9LCJEYXRlU3R5bGUiOnsiJGlkIjoiMjYxIiwiRm9udFNldHRpbmdzIjp7IiRpZCI6IjI2MiIsIkZvbnRTaXplIjoxMCwiRm9udE5hbWUiOiJDYWxpYnJpIiwiSXNCb2xkIjpmYWxzZSwiSXNJdGFsaWMiOmZhbHNlLCJJc1VuZGVybGluZWQiOmZhbHNlLCJQYXJlbnRTdHlsZSI6bnVsbH0sIkF1dG9TaXplIjowLCJGb3JlZ3JvdW5kIjp7IiRpZCI6IjI2MyIsIkNvbG9yIjp7IiRyZWYiOiIxMjEifX0sIk1heFdpZHRoIjoyMDAuMCwiTWF4SGVpZ2h0IjoiSW5maW5pdHkiLCJTbWFydEZvcmVncm91bmRJc0FjdGl2ZSI6ZmFsc2UsIkhvcml6b250YWxBbGlnbm1lbnQiOjAsIlZlcnRpY2FsQWxpZ25tZW50IjowLCJTbWFydEZvcmVncm91bmQiOm51bGwsIk1hcmdpbiI6eyIkaWQiOiIyNjQiLCJUb3AiOjAsIkxlZnQiOjAsIlJpZ2h0IjowLCJCb3R0b20iOjB9LCJQYWRkaW5nIjp7IiRpZCI6IjI2NSIsIlRvcCI6MCwiTGVmdCI6MCwiUmlnaHQiOjAsIkJvdHRvbSI6MH0sIkJhY2tncm91bmQiOnsiJHJlZiI6IjEyNCJ9LCJJc1Zpc2libGUiOnRydWUsIldpZHRoIjowLjAsIkhlaWdodCI6MC4wLCJCb3JkZXJTdHlsZSI6eyIkaWQiOiIyNjYiLCJMaW5lQ29sb3IiOm51bGwsIkxpbmVXZWlnaHQiOjAuMCwiTGluZVR5cGUiOjAsIlBhcmVudFN0eWxlIjpudWxsfSwiUGFyZW50U3R5bGUiOm51bGx9LCJEYXRlRm9ybWF0Ijp7IiRpZCI6IjI2NyIsIkZvcm1hdFN0cmluZyI6Ik0vZC95eXl5IiwiU2VwYXJhdG9yIjoiLyIsIlVzZUludGVybmF0aW9uYWxEYXRlRm9ybWF0IjpmYWxzZSwiRGF0ZUlzVmlzaWJsZSI6dHJ1ZSwiVGltZUlzVmlzaWJsZSI6ZmFsc2UsIkhvdXJEaWdpdHMiOjEsIkFtUG1EZXNpZ25hdG9yIjoyLCJUcmltMDBNaW51dGVzIjpmYWxzZSwiTGFzdEtub3duVmlzaWJpbGl0eVN0YXRlIjpudWxsfSwiSXNWaXNpYmxlIjp0cnVlLCJQYXJlbnRTdHlsZSI6bnVsbH0sIkluZGV4Ijo0LCJTbWFydER1cmF0aW9uQWN0aXZhdGVkIjpmYWxzZSwiRGF0ZUZvcm1hdCI6eyIkcmVmIjoiMjY3In0sIklkIjoiMDllY2NlNmYtMjkwMi00NzFlLWE5N2EtZDVmNjg2OGEyZGU0IiwiSW1wb3J0SWQiOm51bGwsIlRpdGxlIjoiMjAwNiAtIFTDqWzDqWNoYXJnZW1lbnQgZGUgbGEgdmlkw6lvICIsIk5vdGUiOm51bGwsIkh5cGVybGluayI6bnVsbCwiSXNDaGFuZ2VkIjpmYWxzZSwiSXNOZXciOmZhbHNlfSx7IiRpZCI6IjI2OCIsIkdyb3VwTmFtZSI6bnVsbCwiU3RhcnREYXRlIjoiMjAxOC0wNC0xNFQwMDowMDowMCIsIkVuZERhdGUiOiIyMDE4LTA0LTE0VDIzOjU5OjAwWiIsIlBlcmNlbnRhZ2VDb21wbGV0ZSI6bnVsbCwiU3R5bGUiOnsiJGlkIjoiMjY5IiwiU2hhcGUiOjIsIlNoYXBlVGhpY2tuZXNzIjoxLCJEdXJhdGlvbkZvcm1hdCI6MCwiSW5jbHVkZU5vbldvcmtpbmdEYXlzSW5EdXJhdGlvbiI6ZmFsc2UsIlBlcmNlbnRhZ2VDb21wbGV0ZVN0eWxlIjp7IiRpZCI6IjI3MCIsIkZvbnRTZXR0aW5ncyI6eyIkaWQiOiIyNzEiLCJGb250U2l6ZSI6MTAsIkZvbnROYW1lIjoiQ2FsaWJyaSIsIklzQm9sZCI6ZmFsc2UsIklzSXRhbGljIjpmYWxzZSwiSXNVbmRlcmxpbmVkIjpmYWxzZSwiUGFyZW50U3R5bGUiOm51bGx9LCJBdXRvU2l6ZSI6MCwiRm9yZWdyb3VuZCI6eyIkaWQiOiIyNzIiLCJDb2xvciI6eyIkcmVmIjoiODYifX0sIk1heFdpZHRoIjoyMDAuMCwiTWF4SGVpZ2h0IjoiSW5maW5pdHkiLCJTbWFydEZvcmVncm91bmRJc0FjdGl2ZSI6ZmFsc2UsIkhvcml6b250YWxBbGlnbm1lbnQiOjAsIlZlcnRpY2FsQWxpZ25tZW50IjowLCJTbWFydEZvcmVncm91bmQiOm51bGwsIk1hcmdpbiI6eyIkaWQiOiIyNzMiLCJUb3AiOjAsIkxlZnQiOjAsIlJpZ2h0IjowLCJCb3R0b20iOjB9LCJQYWRkaW5nIjp7IiRpZCI6IjI3NCIsIlRvcCI6MCwiTGVmdCI6MCwiUmlnaHQiOjAsIkJvdHRvbSI6MH0sIkJhY2tncm91bmQiOnsiJHJlZiI6Ijg5In0sIklzVmlzaWJsZSI6dHJ1ZSwiV2lkdGgiOjAuMCwiSGVpZ2h0IjowLjAsIkJvcmRlclN0eWxlIjp7IiRpZCI6IjI3NSIsIkxpbmVDb2xvciI6bnVsbCwiTGluZVdlaWdodCI6MC4wLCJMaW5lVHlwZSI6MCwiUGFyZW50U3R5bGUiOm51bGx9LCJQYXJlbnRTdHlsZSI6bnVsbH0sIkR1cmF0aW9uU3R5bGUiOnsiJGlkIjoiMjc2IiwiRm9udFNldHRpbmdzIjp7IiRpZCI6IjI3NyIsIkZvbnRTaXplIjoxMCwiRm9udE5hbWUiOiJDYWxpYnJpIiwiSXNCb2xkIjpmYWxzZSwiSXNJdGFsaWMiOmZhbHNlLCJJc1VuZGVybGluZWQiOmZhbHNlLCJQYXJlbnRTdHlsZSI6bnVsbH0sIkF1dG9TaXplIjowLCJGb3JlZ3JvdW5kIjp7IiRpZCI6IjI3OCIsIkNvbG9yIjp7IiRyZWYiOiI5MyJ9fSwiTWF4V2lkdGgiOjIwMC4wLCJNYXhIZWlnaHQiOiJJbmZpbml0eSIsIlNtYXJ0Rm9yZWdyb3VuZElzQWN0aXZlIjpmYWxzZSwiSG9yaXpvbnRhbEFsaWdubWVudCI6MCwiVmVydGljYWxBbGlnbm1lbnQiOjAsIlNtYXJ0Rm9yZWdyb3VuZCI6bnVsbCwiTWFyZ2luIjp7IiRpZCI6IjI3OSIsIlRvcCI6MCwiTGVmdCI6MCwiUmlnaHQiOjAsIkJvdHRvbSI6MH0sIlBhZGRpbmciOnsiJGlkIjoiMjgwIiwiVG9wIjowLCJMZWZ0IjowLCJSaWdodCI6MCwiQm90dG9tIjowfSwiQmFja2dyb3VuZCI6eyIkcmVmIjoiOTYifSwiSXNWaXNpYmxlIjp0cnVlLCJXaWR0aCI6MC4wLCJIZWlnaHQiOjAuMCwiQm9yZGVyU3R5bGUiOnsiJGlkIjoiMjgxIiwiTGluZUNvbG9yIjpudWxsLCJMaW5lV2VpZ2h0IjowLjAsIkxpbmVUeXBlIjowLCJQYXJlbnRTdHlsZSI6bnVsbH0sIlBhcmVudFN0eWxlIjpudWxsfSwiSG9yaXpvbnRhbENvbm5lY3RvclN0eWxlIjp7IiRpZCI6IjI4MiIsIkxpbmVDb2xvciI6eyIkcmVmIjoiOTgifSwiTGluZVdlaWdodCI6MS4wLCJMaW5lVHlwZSI6MCwiUGFyZW50U3R5bGUiOm51bGx9LCJWZXJ0aWNhbENvbm5lY3RvclN0eWxlIjp7IiRpZCI6IjI4MyIsIkxpbmVDb2xvciI6eyIkcmVmIjoiMTAxIn0sIkxpbmVXZWlnaHQiOjAuMCwiTGluZVR5cGUiOjAsIlBhcmVudFN0eWxlIjpudWxsfSwiTWFyZ2luIjpudWxsLCJTdGFydERhdGVQb3NpdGlvbiI6MywiRW5kRGF0ZVBvc2l0aW9uIjo0LCJEYXRlSXNWaXNpYmxlIjp0cnVlLCJUaXRsZVBvc2l0aW9uIjoyLCJEdXJhdGlvblBvc2l0aW9uIjo2LCJQZXJjZW50YWdlQ29tcGxldGVkUG9zaXRpb24iOjYsIlNwYWNpbmciOjUsIklzQmVsb3dUaW1lYmFuZCI6dHJ1ZSwiUGVyY2VudGFnZUNvbXBsZXRlU2hhcGVPcGFjaXR5IjozNSwiU2hhcGVTdHlsZSI6eyIkaWQiOiIyODQiLCJNYXJnaW4iOnsiJGlkIjoiMjg1IiwiVG9wIjowLCJMZWZ0Ijo0LCJSaWdodCI6NCwiQm90dG9tIjowfSwiUGFkZGluZyI6eyIkaWQiOiIyODYiLCJUb3AiOjAsIkxlZnQiOjAsIlJpZ2h0IjowLCJCb3R0b20iOjB9LCJCYWNrZ3JvdW5kIjp7IiRpZCI6IjI4NyIsIkNvbG9yIjp7IiRpZCI6IjI4OCIsIkEiOjI1NSwiUiI6MjI4LCJHIjoxMzEsIkIiOjE4fX0sIklzVmlzaWJsZSI6dHJ1ZSwiV2lkdGgiOjAuMCwiSGVpZ2h0IjoxNi4wLCJCb3JkZXJTdHlsZSI6eyIkaWQiOiIyODkiLCJMaW5lQ29sb3IiOnsiJHJlZiI6IjEwOSJ9LCJMaW5lV2VpZ2h0IjowLjAsIkxpbmVUeXBlIjowLCJQYXJlbnRTdHlsZSI6bnVsbH0sIlBhcmVudFN0eWxlIjpudWxsfSwiVGl0bGVTdHlsZSI6eyIkaWQiOiIyOTAiLCJGb250U2V0dGluZ3MiOnsiJGlkIjoiMjkxIiwiRm9udFNpemUiOjExLCJGb250TmFtZSI6IkNhbGlicmkiLCJJc0JvbGQiOnRydWUsIklzSXRhbGljIjpmYWxzZSwiSXNVbmRlcmxpbmVkIjpmYWxzZSwiUGFyZW50U3R5bGUiOm51bGx9LCJBdXRvU2l6ZSI6MCwiRm9yZWdyb3VuZCI6eyIkaWQiOiIyOTIiLCJDb2xvciI6eyIkcmVmIjoiMTE0In19LCJNYXhXaWR0aCI6OTYwLjAsIk1heEhlaWdodCI6IkluZmluaXR5IiwiU21hcnRGb3JlZ3JvdW5kSXNBY3RpdmUiOmZhbHNlLCJIb3Jpem9udGFsQWxpZ25tZW50IjoxLCJWZXJ0aWNhbEFsaWdubWVudCI6MCwiU21hcnRGb3JlZ3JvdW5kIjpudWxsLCJNYXJnaW4iOnsiJGlkIjoiMjkzIiwiVG9wIjowLCJMZWZ0IjowLCJSaWdodCI6MCwiQm90dG9tIjowfSwiUGFkZGluZyI6eyIkaWQiOiIyOTQiLCJUb3AiOjAsIkxlZnQiOjAsIlJpZ2h0IjowLCJCb3R0b20iOjB9LCJCYWNrZ3JvdW5kIjp7IiRyZWYiOiIxMTcifSwiSXNWaXNpYmxlIjp0cnVlLCJXaWR0aCI6MC4wLCJIZWlnaHQiOjAuMCwiQm9yZGVyU3R5bGUiOnsiJGlkIjoiMjk1IiwiTGluZUNvbG9yIjpudWxsLCJMaW5lV2VpZ2h0IjowLjAsIkxpbmVUeXBlIjowLCJQYXJlbnRTdHlsZSI6bnVsbH0sIlBhcmVudFN0eWxlIjpudWxsfSwiRGF0ZVN0eWxlIjp7IiRpZCI6IjI5NiIsIkZvbnRTZXR0aW5ncyI6eyIkaWQiOiIyOTciLCJGb250U2l6ZSI6MTAsIkZvbnROYW1lIjoiQ2FsaWJyaSIsIklzQm9sZCI6ZmFsc2UsIklzSXRhbGljIjpmYWxzZSwiSXNVbmRlcmxpbmVkIjpmYWxzZSwiUGFyZW50U3R5bGUiOm51bGx9LCJBdXRvU2l6ZSI6MCwiRm9yZWdyb3VuZCI6eyIkaWQiOiIyOTgiLCJDb2xvciI6eyIkcmVmIjoiMTIxIn19LCJNYXhXaWR0aCI6MjAwLjAsIk1heEhlaWdodCI6IkluZmluaXR5IiwiU21hcnRGb3JlZ3JvdW5kSXNBY3RpdmUiOmZhbHNlLCJIb3Jpem9udGFsQWxpZ25tZW50IjowLCJWZXJ0aWNhbEFsaWdubWVudCI6MCwiU21hcnRGb3JlZ3JvdW5kIjpudWxsLCJNYXJnaW4iOnsiJGlkIjoiMjk5IiwiVG9wIjowLCJMZWZ0IjowLCJSaWdodCI6MCwiQm90dG9tIjowfSwiUGFkZGluZyI6eyIkaWQiOiIzMDAiLCJUb3AiOjAsIkxlZnQiOjAsIlJpZ2h0IjowLCJCb3R0b20iOjB9LCJCYWNrZ3JvdW5kIjp7IiRyZWYiOiIxMjQifSwiSXNWaXNpYmxlIjp0cnVlLCJXaWR0aCI6MC4wLCJIZWlnaHQiOjAuMCwiQm9yZGVyU3R5bGUiOnsiJGlkIjoiMzAxIiwiTGluZUNvbG9yIjpudWxsLCJMaW5lV2VpZ2h0IjowLjAsIkxpbmVUeXBlIjowLCJQYXJlbnRTdHlsZSI6bnVsbH0sIlBhcmVudFN0eWxlIjpudWxsfSwiRGF0ZUZvcm1hdCI6eyIkaWQiOiIzMDIiLCJGb3JtYXRTdHJpbmciOiJNL2QveXl5eSIsIlNlcGFyYXRvciI6Ii8iLCJVc2VJbnRlcm5hdGlvbmFsRGF0ZUZvcm1hdCI6ZmFsc2UsIkRhdGVJc1Zpc2libGUiOnRydWUsIlRpbWVJc1Zpc2libGUiOmZhbHNlLCJIb3VyRGlnaXRzIjoxLCJBbVBtRGVzaWduYXRvciI6MiwiVHJpbTAwTWludXRlcyI6ZmFsc2UsIkxhc3RLbm93blZpc2liaWxpdHlTdGF0ZSI6bnVsbH0sIklzVmlzaWJsZSI6dHJ1ZSwiUGFyZW50U3R5bGUiOm51bGx9LCJJbmRleCI6NSwiU21hcnREdXJhdGlvbkFjdGl2YXRlZCI6ZmFsc2UsIkRhdGVGb3JtYXQiOnsiJHJlZiI6IjMwMiJ9LCJJZCI6IjRjZTE4MTgwLWI0YTYtNGIyYy1iMjE1LTgyMGIxYTNhNTIyMiIsIkltcG9ydElkIjpudWxsLCJUaXRsZSI6IjIwMDYgLSBBcnJpdsOpZSBkZSBZb3VUdWJlIHN1ciBsZSBtYXJjaMOpIiwiTm90ZSI6bnVsbCwiSHlwZXJsaW5rIjpudWxsLCJJc0NoYW5nZWQiOmZhbHNlLCJJc05ldyI6ZmFsc2V9LHsiJGlkIjoiMzAzIiwiR3JvdXBOYW1lIjpudWxsLCJTdGFydERhdGUiOiIyMDE4LTA0LTE1VDAwOjAwOjAwIiwiRW5kRGF0ZSI6IjIwMTgtMDQtMTVUMjM6NTk6MDBaIiwiUGVyY2VudGFnZUNvbXBsZXRlIjpudWxsLCJTdHlsZSI6eyIkaWQiOiIzMDQiLCJTaGFwZSI6MiwiU2hhcGVUaGlja25lc3MiOjEsIkR1cmF0aW9uRm9ybWF0IjowLCJJbmNsdWRlTm9uV29ya2luZ0RheXNJbkR1cmF0aW9uIjpmYWxzZSwiUGVyY2VudGFnZUNvbXBsZXRlU3R5bGUiOnsiJGlkIjoiMzA1IiwiRm9udFNldHRpbmdzIjp7IiRpZCI6IjMwNiIsIkZvbnRTaXplIjoxMCwiRm9udE5hbWUiOiJDYWxpYnJpIiwiSXNCb2xkIjpmYWxzZSwiSXNJdGFsaWMiOmZhbHNlLCJJc1VuZGVybGluZWQiOmZhbHNlLCJQYXJlbnRTdHlsZSI6bnVsbH0sIkF1dG9TaXplIjowLCJGb3JlZ3JvdW5kIjp7IiRpZCI6IjMwNyIsIkNvbG9yIjp7IiRyZWYiOiI4NiJ9fSwiTWF4V2lkdGgiOjIwMC4wLCJNYXhIZWlnaHQiOiJJbmZpbml0eSIsIlNtYXJ0Rm9yZWdyb3VuZElzQWN0aXZlIjpmYWxzZSwiSG9yaXpvbnRhbEFsaWdubWVudCI6MCwiVmVydGljYWxBbGlnbm1lbnQiOjAsIlNtYXJ0Rm9yZWdyb3VuZCI6bnVsbCwiTWFyZ2luIjp7IiRpZCI6IjMwOCIsIlRvcCI6MCwiTGVmdCI6MCwiUmlnaHQiOjAsIkJvdHRvbSI6MH0sIlBhZGRpbmciOnsiJGlkIjoiMzA5IiwiVG9wIjowLCJMZWZ0IjowLCJSaWdodCI6MCwiQm90dG9tIjowfSwiQmFja2dyb3VuZCI6eyIkcmVmIjoiODkifSwiSXNWaXNpYmxlIjp0cnVlLCJXaWR0aCI6MC4wLCJIZWlnaHQiOjAuMCwiQm9yZGVyU3R5bGUiOnsiJGlkIjoiMzEwIiwiTGluZUNvbG9yIjpudWxsLCJMaW5lV2VpZ2h0IjowLjAsIkxpbmVUeXBlIjowLCJQYXJlbnRTdHlsZSI6bnVsbH0sIlBhcmVudFN0eWxlIjpudWxsfSwiRHVyYXRpb25TdHlsZSI6eyIkaWQiOiIzMTEiLCJGb250U2V0dGluZ3MiOnsiJGlkIjoiMzEyIiwiRm9udFNpemUiOjEwLCJGb250TmFtZSI6IkNhbGlicmkiLCJJc0JvbGQiOmZhbHNlLCJJc0l0YWxpYyI6ZmFsc2UsIklzVW5kZXJsaW5lZCI6ZmFsc2UsIlBhcmVudFN0eWxlIjpudWxsfSwiQXV0b1NpemUiOjAsIkZvcmVncm91bmQiOnsiJGlkIjoiMzEzIiwiQ29sb3IiOnsiJHJlZiI6IjkzIn19LCJNYXhXaWR0aCI6MjAwLjAsIk1heEhlaWdodCI6IkluZmluaXR5IiwiU21hcnRGb3JlZ3JvdW5kSXNBY3RpdmUiOmZhbHNlLCJIb3Jpem9udGFsQWxpZ25tZW50IjowLCJWZXJ0aWNhbEFsaWdubWVudCI6MCwiU21hcnRGb3JlZ3JvdW5kIjpudWxsLCJNYXJnaW4iOnsiJGlkIjoiMzE0IiwiVG9wIjowLCJMZWZ0IjowLCJSaWdodCI6MCwiQm90dG9tIjowfSwiUGFkZGluZyI6eyIkaWQiOiIzMTUiLCJUb3AiOjAsIkxlZnQiOjAsIlJpZ2h0IjowLCJCb3R0b20iOjB9LCJCYWNrZ3JvdW5kIjp7IiRyZWYiOiI5NiJ9LCJJc1Zpc2libGUiOnRydWUsIldpZHRoIjowLjAsIkhlaWdodCI6MC4wLCJCb3JkZXJTdHlsZSI6eyIkaWQiOiIzMTYiLCJMaW5lQ29sb3IiOm51bGwsIkxpbmVXZWlnaHQiOjAuMCwiTGluZVR5cGUiOjAsIlBhcmVudFN0eWxlIjpudWxsfSwiUGFyZW50U3R5bGUiOm51bGx9LCJIb3Jpem9udGFsQ29ubmVjdG9yU3R5bGUiOnsiJGlkIjoiMzE3IiwiTGluZUNvbG9yIjp7IiRyZWYiOiI5OCJ9LCJMaW5lV2VpZ2h0IjoxLjAsIkxpbmVUeXBlIjowLCJQYXJlbnRTdHlsZSI6bnVsbH0sIlZlcnRpY2FsQ29ubmVjdG9yU3R5bGUiOnsiJGlkIjoiMzE4IiwiTGluZUNvbG9yIjp7IiRyZWYiOiIxMDEifSwiTGluZVdlaWdodCI6MC4wLCJMaW5lVHlwZSI6MCwiUGFyZW50U3R5bGUiOm51bGx9LCJNYXJnaW4iOm51bGwsIlN0YXJ0RGF0ZVBvc2l0aW9uIjozLCJFbmREYXRlUG9zaXRpb24iOjQsIkRhdGVJc1Zpc2libGUiOnRydWUsIlRpdGxlUG9zaXRpb24iOjIsIkR1cmF0aW9uUG9zaXRpb24iOjYsIlBlcmNlbnRhZ2VDb21wbGV0ZWRQb3NpdGlvbiI6NiwiU3BhY2luZyI6NSwiSXNCZWxvd1RpbWViYW5kIjp0cnVlLCJQZXJjZW50YWdlQ29tcGxldGVTaGFwZU9wYWNpdHkiOjM1LCJTaGFwZVN0eWxlIjp7IiRpZCI6IjMxOSIsIk1hcmdpbiI6eyIkaWQiOiIzMjAiLCJUb3AiOjAsIkxlZnQiOjQsIlJpZ2h0Ijo0LCJCb3R0b20iOjB9LCJQYWRkaW5nIjp7IiRpZCI6IjMyMSIsIlRvcCI6MCwiTGVmdCI6MCwiUmlnaHQiOjAsIkJvdHRvbSI6MH0sIkJhY2tncm91bmQiOnsiJGlkIjoiMzIyIiwiQ29sb3IiOnsiJGlkIjoiMzIzIiwiQSI6MjU1LCJSIjoyMjgsIkciOjEzMSwiQiI6MTh9fSwiSXNWaXNpYmxlIjp0cnVlLCJXaWR0aCI6MC4wLCJIZWlnaHQiOjE2LjAsIkJvcmRlclN0eWxlIjp7IiRpZCI6IjMyNCIsIkxpbmVDb2xvciI6eyIkcmVmIjoiMTA5In0sIkxpbmVXZWlnaHQiOjAuMCwiTGluZVR5cGUiOjAsIlBhcmVudFN0eWxlIjpudWxsfSwiUGFyZW50U3R5bGUiOm51bGx9LCJUaXRsZVN0eWxlIjp7IiRpZCI6IjMyNSIsIkZvbnRTZXR0aW5ncyI6eyIkaWQiOiIzMjYiLCJGb250U2l6ZSI6MTEsIkZvbnROYW1lIjoiQ2FsaWJyaSIsIklzQm9sZCI6dHJ1ZSwiSXNJdGFsaWMiOmZhbHNlLCJJc1VuZGVybGluZWQiOmZhbHNlLCJQYXJlbnRTdHlsZSI6bnVsbH0sIkF1dG9TaXplIjowLCJGb3JlZ3JvdW5kIjp7IiRpZCI6IjMyNyIsIkNvbG9yIjp7IiRyZWYiOiIxMTQifX0sIk1heFdpZHRoIjo5NjAuMCwiTWF4SGVpZ2h0IjoiSW5maW5pdHkiLCJTbWFydEZvcmVncm91bmRJc0FjdGl2ZSI6ZmFsc2UsIkhvcml6b250YWxBbGlnbm1lbnQiOjEsIlZlcnRpY2FsQWxpZ25tZW50IjowLCJTbWFydEZvcmVncm91bmQiOm51bGwsIk1hcmdpbiI6eyIkaWQiOiIzMjgiLCJUb3AiOjAsIkxlZnQiOjAsIlJpZ2h0IjowLCJCb3R0b20iOjB9LCJQYWRkaW5nIjp7IiRpZCI6IjMyOSIsIlRvcCI6MCwiTGVmdCI6MCwiUmlnaHQiOjAsIkJvdHRvbSI6MH0sIkJhY2tncm91bmQiOnsiJHJlZiI6IjExNyJ9LCJJc1Zpc2libGUiOnRydWUsIldpZHRoIjowLjAsIkhlaWdodCI6MC4wLCJCb3JkZXJTdHlsZSI6eyIkaWQiOiIzMzAiLCJMaW5lQ29sb3IiOm51bGwsIkxpbmVXZWlnaHQiOjAuMCwiTGluZVR5cGUiOjAsIlBhcmVudFN0eWxlIjpudWxsfSwiUGFyZW50U3R5bGUiOm51bGx9LCJEYXRlU3R5bGUiOnsiJGlkIjoiMzMxIiwiRm9udFNldHRpbmdzIjp7IiRpZCI6IjMzMiIsIkZvbnRTaXplIjoxMCwiRm9udE5hbWUiOiJDYWxpYnJpIiwiSXNCb2xkIjpmYWxzZSwiSXNJdGFsaWMiOmZhbHNlLCJJc1VuZGVybGluZWQiOmZhbHNlLCJQYXJlbnRTdHlsZSI6bnVsbH0sIkF1dG9TaXplIjowLCJGb3JlZ3JvdW5kIjp7IiRpZCI6IjMzMyIsIkNvbG9yIjp7IiRyZWYiOiIxMjEifX0sIk1heFdpZHRoIjoyMDAuMCwiTWF4SGVpZ2h0IjoiSW5maW5pdHkiLCJTbWFydEZvcmVncm91bmRJc0FjdGl2ZSI6ZmFsc2UsIkhvcml6b250YWxBbGlnbm1lbnQiOjAsIlZlcnRpY2FsQWxpZ25tZW50IjowLCJTbWFydEZvcmVncm91bmQiOm51bGwsIk1hcmdpbiI6eyIkaWQiOiIzMzQiLCJUb3AiOjAsIkxlZnQiOjAsIlJpZ2h0IjowLCJCb3R0b20iOjB9LCJQYWRkaW5nIjp7IiRpZCI6IjMzNSIsIlRvcCI6MCwiTGVmdCI6MCwiUmlnaHQiOjAsIkJvdHRvbSI6MH0sIkJhY2tncm91bmQiOnsiJHJlZiI6IjEyNCJ9LCJJc1Zpc2libGUiOnRydWUsIldpZHRoIjowLjAsIkhlaWdodCI6MC4wLCJCb3JkZXJTdHlsZSI6eyIkaWQiOiIzMzYiLCJMaW5lQ29sb3IiOm51bGwsIkxpbmVXZWlnaHQiOjAuMCwiTGluZVR5cGUiOjAsIlBhcmVudFN0eWxlIjpudWxsfSwiUGFyZW50U3R5bGUiOm51bGx9LCJEYXRlRm9ybWF0Ijp7IiRpZCI6IjMzNyIsIkZvcm1hdFN0cmluZyI6Ik0vZC95eXl5IiwiU2VwYXJhdG9yIjoiLyIsIlVzZUludGVybmF0aW9uYWxEYXRlRm9ybWF0IjpmYWxzZSwiRGF0ZUlzVmlzaWJsZSI6dHJ1ZSwiVGltZUlzVmlzaWJsZSI6ZmFsc2UsIkhvdXJEaWdpdHMiOjEsIkFtUG1EZXNpZ25hdG9yIjoyLCJUcmltMDBNaW51dGVzIjpmYWxzZSwiTGFzdEtub3duVmlzaWJpbGl0eVN0YXRlIjpudWxsfSwiSXNWaXNpYmxlIjp0cnVlLCJQYXJlbnRTdHlsZSI6bnVsbH0sIkluZGV4Ijo2LCJTbWFydER1cmF0aW9uQWN0aXZhdGVkIjpmYWxzZSwiRGF0ZUZvcm1hdCI6eyIkcmVmIjoiMzM3In0sIklkIjoiMWY5M2U2MjMtZDlmYS00YTIxLTk0ZjgtZGJkYWYxMDc0YTk3IiwiSW1wb3J0SWQiOm51bGwsIlRpdGxlIjoiMjAxMSAtIFJlZm9udGUgZHUgc2l0ZSBkZSBsYSBDb2xsZWN0aW9uIiwiTm90ZSI6bnVsbCwiSHlwZXJsaW5rIjpudWxsLCJJc0NoYW5nZWQiOmZhbHNlLCJJc05ldyI6ZmFsc2V9LHsiJGlkIjoiMzM4IiwiR3JvdXBOYW1lIjpudWxsLCJTdGFydERhdGUiOiIyMDE4LTA0LTE2VDAwOjAwOjAwIiwiRW5kRGF0ZSI6IjIwMTgtMDQtMTZUMjM6NTk6MDBaIiwiUGVyY2VudGFnZUNvbXBsZXRlIjpudWxsLCJTdHlsZSI6eyIkaWQiOiIzMzkiLCJTaGFwZSI6MiwiU2hhcGVUaGlja25lc3MiOjEsIkR1cmF0aW9uRm9ybWF0IjowLCJJbmNsdWRlTm9uV29ya2luZ0RheXNJbkR1cmF0aW9uIjpmYWxzZSwiUGVyY2VudGFnZUNvbXBsZXRlU3R5bGUiOnsiJGlkIjoiMzQwIiwiRm9udFNldHRpbmdzIjp7IiRpZCI6IjM0MSIsIkZvbnRTaXplIjoxMCwiRm9udE5hbWUiOiJDYWxpYnJpIiwiSXNCb2xkIjpmYWxzZSwiSXNJdGFsaWMiOmZhbHNlLCJJc1VuZGVybGluZWQiOmZhbHNlLCJQYXJlbnRTdHlsZSI6bnVsbH0sIkF1dG9TaXplIjowLCJGb3JlZ3JvdW5kIjp7IiRpZCI6IjM0MiIsIkNvbG9yIjp7IiRyZWYiOiI4NiJ9fSwiTWF4V2lkdGgiOjIwMC4wLCJNYXhIZWlnaHQiOiJJbmZpbml0eSIsIlNtYXJ0Rm9yZWdyb3VuZElzQWN0aXZlIjpmYWxzZSwiSG9yaXpvbnRhbEFsaWdubWVudCI6MCwiVmVydGljYWxBbGlnbm1lbnQiOjAsIlNtYXJ0Rm9yZWdyb3VuZCI6bnVsbCwiTWFyZ2luIjp7IiRpZCI6IjM0MyIsIlRvcCI6MCwiTGVmdCI6MCwiUmlnaHQiOjAsIkJvdHRvbSI6MH0sIlBhZGRpbmciOnsiJGlkIjoiMzQ0IiwiVG9wIjowLCJMZWZ0IjowLCJSaWdodCI6MCwiQm90dG9tIjowfSwiQmFja2dyb3VuZCI6eyIkcmVmIjoiODkifSwiSXNWaXNpYmxlIjp0cnVlLCJXaWR0aCI6MC4wLCJIZWlnaHQiOjAuMCwiQm9yZGVyU3R5bGUiOnsiJGlkIjoiMzQ1IiwiTGluZUNvbG9yIjpudWxsLCJMaW5lV2VpZ2h0IjowLjAsIkxpbmVUeXBlIjowLCJQYXJlbnRTdHlsZSI6bnVsbH0sIlBhcmVudFN0eWxlIjpudWxsfSwiRHVyYXRpb25TdHlsZSI6eyIkaWQiOiIzNDYiLCJGb250U2V0dGluZ3MiOnsiJGlkIjoiMzQ3IiwiRm9udFNpemUiOjEwLCJGb250TmFtZSI6IkNhbGlicmkiLCJJc0JvbGQiOmZhbHNlLCJJc0l0YWxpYyI6ZmFsc2UsIklzVW5kZXJsaW5lZCI6ZmFsc2UsIlBhcmVudFN0eWxlIjpudWxsfSwiQXV0b1NpemUiOjAsIkZvcmVncm91bmQiOnsiJGlkIjoiMzQ4IiwiQ29sb3IiOnsiJHJlZiI6IjkzIn19LCJNYXhXaWR0aCI6MjAwLjAsIk1heEhlaWdodCI6IkluZmluaXR5IiwiU21hcnRGb3JlZ3JvdW5kSXNBY3RpdmUiOmZhbHNlLCJIb3Jpem9udGFsQWxpZ25tZW50IjowLCJWZXJ0aWNhbEFsaWdubWVudCI6MCwiU21hcnRGb3JlZ3JvdW5kIjpudWxsLCJNYXJnaW4iOnsiJGlkIjoiMzQ5IiwiVG9wIjowLCJMZWZ0IjowLCJSaWdodCI6MCwiQm90dG9tIjowfSwiUGFkZGluZyI6eyIkaWQiOiIzNTAiLCJUb3AiOjAsIkxlZnQiOjAsIlJpZ2h0IjowLCJCb3R0b20iOjB9LCJCYWNrZ3JvdW5kIjp7IiRyZWYiOiI5NiJ9LCJJc1Zpc2libGUiOnRydWUsIldpZHRoIjowLjAsIkhlaWdodCI6MC4wLCJCb3JkZXJTdHlsZSI6eyIkaWQiOiIzNTEiLCJMaW5lQ29sb3IiOm51bGwsIkxpbmVXZWlnaHQiOjAuMCwiTGluZVR5cGUiOjAsIlBhcmVudFN0eWxlIjpudWxsfSwiUGFyZW50U3R5bGUiOm51bGx9LCJIb3Jpem9udGFsQ29ubmVjdG9yU3R5bGUiOnsiJGlkIjoiMzUyIiwiTGluZUNvbG9yIjp7IiRyZWYiOiI5OCJ9LCJMaW5lV2VpZ2h0IjoxLjAsIkxpbmVUeXBlIjowLCJQYXJlbnRTdHlsZSI6bnVsbH0sIlZlcnRpY2FsQ29ubmVjdG9yU3R5bGUiOnsiJGlkIjoiMzUzIiwiTGluZUNvbG9yIjp7IiRyZWYiOiIxMDEifSwiTGluZVdlaWdodCI6MC4wLCJMaW5lVHlwZSI6MCwiUGFyZW50U3R5bGUiOm51bGx9LCJNYXJnaW4iOm51bGwsIlN0YXJ0RGF0ZVBvc2l0aW9uIjozLCJFbmREYXRlUG9zaXRpb24iOjQsIkRhdGVJc1Zpc2libGUiOnRydWUsIlRpdGxlUG9zaXRpb24iOjIsIkR1cmF0aW9uUG9zaXRpb24iOjYsIlBlcmNlbnRhZ2VDb21wbGV0ZWRQb3NpdGlvbiI6NiwiU3BhY2luZyI6NSwiSXNCZWxvd1RpbWViYW5kIjp0cnVlLCJQZXJjZW50YWdlQ29tcGxldGVTaGFwZU9wYWNpdHkiOjM1LCJTaGFwZVN0eWxlIjp7IiRpZCI6IjM1NCIsIk1hcmdpbiI6eyIkaWQiOiIzNTUiLCJUb3AiOjAsIkxlZnQiOjQsIlJpZ2h0Ijo0LCJCb3R0b20iOjB9LCJQYWRkaW5nIjp7IiRpZCI6IjM1NiIsIlRvcCI6MCwiTGVmdCI6MCwiUmlnaHQiOjAsIkJvdHRvbSI6MH0sIkJhY2tncm91bmQiOnsiJGlkIjoiMzU3IiwiQ29sb3IiOnsiJGlkIjoiMzU4IiwiQSI6MjU1LCJSIjoyMjgsIkciOjEzMSwiQiI6MTh9fSwiSXNWaXNpYmxlIjp0cnVlLCJXaWR0aCI6MC4wLCJIZWlnaHQiOjE2LjAsIkJvcmRlclN0eWxlIjp7IiRpZCI6IjM1OSIsIkxpbmVDb2xvciI6eyIkcmVmIjoiMTA5In0sIkxpbmVXZWlnaHQiOjAuMCwiTGluZVR5cGUiOjAsIlBhcmVudFN0eWxlIjpudWxsfSwiUGFyZW50U3R5bGUiOm51bGx9LCJUaXRsZVN0eWxlIjp7IiRpZCI6IjM2MCIsIkZvbnRTZXR0aW5ncyI6eyIkaWQiOiIzNjEiLCJGb250U2l6ZSI6MTEsIkZvbnROYW1lIjoiQ2FsaWJyaSIsIklzQm9sZCI6dHJ1ZSwiSXNJdGFsaWMiOmZhbHNlLCJJc1VuZGVybGluZWQiOmZhbHNlLCJQYXJlbnRTdHlsZSI6bnVsbH0sIkF1dG9TaXplIjowLCJGb3JlZ3JvdW5kIjp7IiRpZCI6IjM2MiIsIkNvbG9yIjp7IiRyZWYiOiIxMTQifX0sIk1heFdpZHRoIjo5NjAuMCwiTWF4SGVpZ2h0IjoiSW5maW5pdHkiLCJTbWFydEZvcmVncm91bmRJc0FjdGl2ZSI6ZmFsc2UsIkhvcml6b250YWxBbGlnbm1lbnQiOjEsIlZlcnRpY2FsQWxpZ25tZW50IjowLCJTbWFydEZvcmVncm91bmQiOm51bGwsIk1hcmdpbiI6eyIkaWQiOiIzNjMiLCJUb3AiOjAsIkxlZnQiOjAsIlJpZ2h0IjowLCJCb3R0b20iOjB9LCJQYWRkaW5nIjp7IiRpZCI6IjM2NCIsIlRvcCI6MCwiTGVmdCI6MCwiUmlnaHQiOjAsIkJvdHRvbSI6MH0sIkJhY2tncm91bmQiOnsiJHJlZiI6IjExNyJ9LCJJc1Zpc2libGUiOnRydWUsIldpZHRoIjowLjAsIkhlaWdodCI6MC4wLCJCb3JkZXJTdHlsZSI6eyIkaWQiOiIzNjUiLCJMaW5lQ29sb3IiOm51bGwsIkxpbmVXZWlnaHQiOjAuMCwiTGluZVR5cGUiOjAsIlBhcmVudFN0eWxlIjpudWxsfSwiUGFyZW50U3R5bGUiOm51bGx9LCJEYXRlU3R5bGUiOnsiJGlkIjoiMzY2IiwiRm9udFNldHRpbmdzIjp7IiRpZCI6IjM2NyIsIkZvbnRTaXplIjoxMCwiRm9udE5hbWUiOiJDYWxpYnJpIiwiSXNCb2xkIjpmYWxzZSwiSXNJdGFsaWMiOmZhbHNlLCJJc1VuZGVybGluZWQiOmZhbHNlLCJQYXJlbnRTdHlsZSI6bnVsbH0sIkF1dG9TaXplIjowLCJGb3JlZ3JvdW5kIjp7IiRpZCI6IjM2OCIsIkNvbG9yIjp7IiRyZWYiOiIxMjEifX0sIk1heFdpZHRoIjoyMDAuMCwiTWF4SGVpZ2h0IjoiSW5maW5pdHkiLCJTbWFydEZvcmVncm91bmRJc0FjdGl2ZSI6ZmFsc2UsIkhvcml6b250YWxBbGlnbm1lbnQiOjAsIlZlcnRpY2FsQWxpZ25tZW50IjowLCJTbWFydEZvcmVncm91bmQiOm51bGwsIk1hcmdpbiI6eyIkaWQiOiIzNjkiLCJUb3AiOjAsIkxlZnQiOjAsIlJpZ2h0IjowLCJCb3R0b20iOjB9LCJQYWRkaW5nIjp7IiRpZCI6IjM3MCIsIlRvcCI6MCwiTGVmdCI6MCwiUmlnaHQiOjAsIkJvdHRvbSI6MH0sIkJhY2tncm91bmQiOnsiJHJlZiI6IjEyNCJ9LCJJc1Zpc2libGUiOnRydWUsIldpZHRoIjowLjAsIkhlaWdodCI6MC4wLCJCb3JkZXJTdHlsZSI6eyIkaWQiOiIzNzEiLCJMaW5lQ29sb3IiOm51bGwsIkxpbmVXZWlnaHQiOjAuMCwiTGluZVR5cGUiOjAsIlBhcmVudFN0eWxlIjpudWxsfSwiUGFyZW50U3R5bGUiOm51bGx9LCJEYXRlRm9ybWF0Ijp7IiRpZCI6IjM3MiIsIkZvcm1hdFN0cmluZyI6Ik0vZC95eXl5IiwiU2VwYXJhdG9yIjoiLyIsIlVzZUludGVybmF0aW9uYWxEYXRlRm9ybWF0IjpmYWxzZSwiRGF0ZUlzVmlzaWJsZSI6dHJ1ZSwiVGltZUlzVmlzaWJsZSI6ZmFsc2UsIkhvdXJEaWdpdHMiOjEsIkFtUG1EZXNpZ25hdG9yIjoyLCJUcmltMDBNaW51dGVzIjpmYWxzZSwiTGFzdEtub3duVmlzaWJpbGl0eVN0YXRlIjpudWxsfSwiSXNWaXNpYmxlIjp0cnVlLCJQYXJlbnRTdHlsZSI6bnVsbH0sIkluZGV4Ijo3LCJTbWFydER1cmF0aW9uQWN0aXZhdGVkIjpmYWxzZSwiRGF0ZUZvcm1hdCI6eyIkcmVmIjoiMzcyIn0sIklkIjoiYWFmMzQ3MmQtZGIzMy00MTc4LThhZmUtYzA3MmM2NDAyZTg3IiwiSW1wb3J0SWQiOm51bGwsIlRpdGxlIjoiMjAxMiAtIE9mZnJlIGxhIENvbGxlY3Rpb24gZW4gVk9EIHNldWxlbWVudCIsIk5vdGUiOm51bGwsIkh5cGVybGluayI6bnVsbCwiSXNDaGFuZ2VkIjpmYWxzZSwiSXNOZXciOmZhbHNlfV0sIk1zUHJvamVjdEl0ZW1zVHJlZSI6eyIkaWQiOiIzNzMiLCJSb290Ijp7IkltcG9ydElkIjpudWxsLCJJc0ltcG9ydGVkIjpmYWxzZSwiQ2hpbGRyZW4iOltdfX0sIk1ldGFkYXRhIjp7IiRpZCI6IjM3NCIsIlJlY2VudENvbG9yc0NvbGxlY3Rpb24iOiJbXSJ9LCJTZXR0aW5ncyI6eyIkaWQiOiIzNzUiLCJJbXBhT3B0aW9ucyI6eyIkaWQiOiIzNzYiLCJMZWZ0VG9SaWdodCI6ZmFsc2UsIlBheWxvYWRPcHRpb25zIjoyfSwiVXNlQ29tcHJlc3Npb24iOmZhbHNlLCJDb21wcmVzaW9uUGVyY2VudGFnZSI6NTAuMCwiSW5hY3RpdmVJbnRlcnZhbFdpZHRoVGhyZXNob2xkIjozMC4wLCJJbmFjdGl2ZUludGVydmFsV2lkdGgiOjEuMCwiU3BsaXRUYXNrcyI6ZmFsc2UsIlVzZUNsdXN0ZXIiOmZhbHNlLCJFcHNpbG9uIjowLjAsIk1pblBvaW50c1RvRm9ybUFDbHVzdGVyIjoyLCJHZW5lcmF0ZUludmlzaWJsZVNoYXBlcyI6ZmFsc2UsIlNtYXJ0VGltZWxpbmVUYXNrUGVyY2VudGFnZUZpdCI6ZmFsc2V9LCJJc05ldyI6dHJ1ZSwiSW1wb3J0VHlwZSI6MCwiRmlsZVBhdGgiOm51bGwsIlRpbWVDb25maWd1cmF0aW9uIjp7IiRpZCI6IjM3NyIsIlVzZVRpbWUiOmZhbHNlLCJXb3JrRGF5U3RhcnQiOiIwMDowMDowMCIsIldvcmtEYXlFbmQiOiIyMzo1OTowMCJ9LCJMYXN0VXNlZFRlbXBsYXRlSWQiOiJjMTFmNmY0OS03ZGI4LTQ1ZmQtYmEzMi1iZmNhZWE0OTJmMzkifQ=="/>
  <p:tag name="__MASTER" val="__part_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2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2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2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3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3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3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3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3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3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3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3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3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3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4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4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4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4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4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4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4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4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4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5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NUM" val="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theme1.xml><?xml version="1.0" encoding="utf-8"?>
<a:theme xmlns:a="http://schemas.openxmlformats.org/drawingml/2006/main" name="Rétrospective">
  <a:themeElements>
    <a:clrScheme name="Rétrospectiv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835</TotalTime>
  <Words>855</Words>
  <Application>Microsoft Office PowerPoint</Application>
  <PresentationFormat>Grand écran</PresentationFormat>
  <Paragraphs>207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Rétrospective</vt:lpstr>
      <vt:lpstr>Faciliter son enseignement avec  La Collection de vidéos éducatives - cve.grics.ca  </vt:lpstr>
      <vt:lpstr>Déroulement de la présentation</vt:lpstr>
      <vt:lpstr>Historique de La Collection</vt:lpstr>
      <vt:lpstr>Provenance des vidéos </vt:lpstr>
      <vt:lpstr>Accéder au site de La Collection </vt:lpstr>
      <vt:lpstr>Possibilité d’utilisation</vt:lpstr>
      <vt:lpstr>Trouver son chemin… </vt:lpstr>
      <vt:lpstr>Préciser sa recherche </vt:lpstr>
      <vt:lpstr>Fonctionnalités</vt:lpstr>
      <vt:lpstr>Fonctionnalités (suite)</vt:lpstr>
      <vt:lpstr>Soutien à la vidéo</vt:lpstr>
      <vt:lpstr>Soutien à la vidéo</vt:lpstr>
      <vt:lpstr>Rester en contact avec nous</vt:lpstr>
      <vt:lpstr>Ne rien manquer au calendrier</vt:lpstr>
      <vt:lpstr>Vidéos sélectionnées pour vous!</vt:lpstr>
      <vt:lpstr>Vidéos sélectionnées pour vous!</vt:lpstr>
      <vt:lpstr>Vidéos sélectionnées pour vous!</vt:lpstr>
      <vt:lpstr>Autres vidéos disponibles </vt:lpstr>
      <vt:lpstr>En guise d’aide mémoire</vt:lpstr>
      <vt:lpstr>Naviguer sur le site – Capsules d’aide</vt:lpstr>
      <vt:lpstr>Merci de votre participation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Faciliter son enseignement avec  La Collection de vidéos éducatives - cve.grics.ca</dc:title>
  <dc:creator>Couture Julie</dc:creator>
  <cp:lastModifiedBy>Couture Julie</cp:lastModifiedBy>
  <cp:revision>55</cp:revision>
  <cp:lastPrinted>2018-04-10T20:31:34Z</cp:lastPrinted>
  <dcterms:created xsi:type="dcterms:W3CDTF">2018-04-09T20:03:31Z</dcterms:created>
  <dcterms:modified xsi:type="dcterms:W3CDTF">2019-02-13T19:19:14Z</dcterms:modified>
</cp:coreProperties>
</file>